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Default Extension="svg" ContentType="image/svg+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r:id="rId20-created" id="256"/>
    <p:sldId r:id="rId21-created" id="257"/>
    <p:sldId r:id="rId22-created" id="258"/>
    <p:sldId r:id="rId23-created" id="259"/>
    <p:sldId r:id="rId24-created" id="260"/>
    <p:sldId r:id="rId25-created" id="261"/>
    <p:sldId r:id="rId26-created" id="262"/>
    <p:sldId r:id="rId27-created" id="263"/>
    <p:sldId r:id="rId28-created" id="264"/>
    <p:sldId r:id="rId29-created" id="265"/>
    <p:sldId r:id="rId30-created" id="266"/>
    <p:sldId r:id="rId31-created" id="267"/>
  </p:sldIdLst>
  <p:sldSz cx="18288000" cy="10287000"/>
  <p:notesSz cx="6858000" cy="9144000"/>
  <p:embeddedFontLst>
    <p:embeddedFont>
      <p:font typeface="Handelson Three" charset="1" panose="00000100000000000000"/>
      <p:regular r:id="rId18"/>
    </p:embeddedFont>
    <p:embeddedFont>
      <p:font typeface="Belleza" charset="1" panose="0200050305000002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font" Target="fonts/font18.fntdata"/><Relationship Id="rId19" Type="http://schemas.openxmlformats.org/officeDocument/2006/relationships/font" Target="fonts/font19.fntdata"/><Relationship Id="rId20-created" Type="http://schemas.openxmlformats.org/officeDocument/2006/relationships/slide" Target="slides/slide13.xml"/><Relationship Id="rId21-created" Type="http://schemas.openxmlformats.org/officeDocument/2006/relationships/slide" Target="slides/slide14.xml"/><Relationship Id="rId22-created" Type="http://schemas.openxmlformats.org/officeDocument/2006/relationships/slide" Target="slides/slide15.xml"/><Relationship Id="rId23-created" Type="http://schemas.openxmlformats.org/officeDocument/2006/relationships/slide" Target="slides/slide16.xml"/><Relationship Id="rId24-created" Type="http://schemas.openxmlformats.org/officeDocument/2006/relationships/slide" Target="slides/slide17.xml"/><Relationship Id="rId25-created" Type="http://schemas.openxmlformats.org/officeDocument/2006/relationships/slide" Target="slides/slide18.xml"/><Relationship Id="rId26-created" Type="http://schemas.openxmlformats.org/officeDocument/2006/relationships/slide" Target="slides/slide19.xml"/><Relationship Id="rId27-created" Type="http://schemas.openxmlformats.org/officeDocument/2006/relationships/slide" Target="slides/slide20.xml"/><Relationship Id="rId28-created" Type="http://schemas.openxmlformats.org/officeDocument/2006/relationships/slide" Target="slides/slide21.xml"/><Relationship Id="rId29-created" Type="http://schemas.openxmlformats.org/officeDocument/2006/relationships/slide" Target="slides/slide22.xml"/><Relationship Id="rId30-created" Type="http://schemas.openxmlformats.org/officeDocument/2006/relationships/slide" Target="slides/slide23.xml"/><Relationship Id="rId31-created" Type="http://schemas.openxmlformats.org/officeDocument/2006/relationships/slide" Target="slides/slide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created" Type="http://schemas.openxmlformats.org/officeDocument/2006/relationships/image" Target="../media/image17.jpeg"/><Relationship Id="rId11-created" Type="http://schemas.openxmlformats.org/officeDocument/2006/relationships/image" Target="../media/image18.jpeg"/><Relationship Id="rId12-created" Type="http://schemas.openxmlformats.org/officeDocument/2006/relationships/image" Target="../media/image19.png"/><Relationship Id="rId13-created" Type="http://schemas.openxmlformats.org/officeDocument/2006/relationships/image" Target="../media/image20.svg"/><Relationship Id="rId14-created" Type="http://schemas.openxmlformats.org/officeDocument/2006/relationships/image" Target="../media/image21.png"/><Relationship Id="rId15-created" Type="http://schemas.openxmlformats.org/officeDocument/2006/relationships/image" Target="../media/image22.png"/><Relationship Id="rId16-created" Type="http://schemas.openxmlformats.org/officeDocument/2006/relationships/image" Target="../media/image23.png"/><Relationship Id="rId17-created"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created" Type="http://schemas.openxmlformats.org/officeDocument/2006/relationships/image" Target="../media/image25.jpeg"/><Relationship Id="rId9-created" Type="http://schemas.openxmlformats.org/officeDocument/2006/relationships/image" Target="../media/image26.jpeg"/><Relationship Id="rId10-created" Type="http://schemas.openxmlformats.org/officeDocument/2006/relationships/image" Target="../media/image27.png"/><Relationship Id="rId11-created" Type="http://schemas.openxmlformats.org/officeDocument/2006/relationships/image" Target="../media/image28.png"/><Relationship Id="rId12-created" Type="http://schemas.openxmlformats.org/officeDocument/2006/relationships/image" Target="../media/image29.png"/><Relationship Id="rId13-created"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created" Type="http://schemas.openxmlformats.org/officeDocument/2006/relationships/image" Target="../media/image31.jpeg"/><Relationship Id="rId9-created" Type="http://schemas.openxmlformats.org/officeDocument/2006/relationships/image" Target="../media/image32.jpeg"/><Relationship Id="rId10-created" Type="http://schemas.openxmlformats.org/officeDocument/2006/relationships/image" Target="../media/image33.png"/><Relationship Id="rId11-created" Type="http://schemas.openxmlformats.org/officeDocument/2006/relationships/image" Target="../media/image34.png"/><Relationship Id="rId12-created" Type="http://schemas.openxmlformats.org/officeDocument/2006/relationships/image" Target="../media/image35.png"/><Relationship Id="rId13-created"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 Id="rId10-created" Type="http://schemas.openxmlformats.org/officeDocument/2006/relationships/image" Target="../media/image37.jpeg"/><Relationship Id="rId11-created" Type="http://schemas.openxmlformats.org/officeDocument/2006/relationships/image" Target="../media/image38.jpeg"/><Relationship Id="rId12-created" Type="http://schemas.openxmlformats.org/officeDocument/2006/relationships/image" Target="../media/image39.png"/><Relationship Id="rId13-created" Type="http://schemas.openxmlformats.org/officeDocument/2006/relationships/image" Target="../media/image40.png"/><Relationship Id="rId14-created" Type="http://schemas.openxmlformats.org/officeDocument/2006/relationships/image" Target="../media/image41.png"/><Relationship Id="rId15-created" Type="http://schemas.openxmlformats.org/officeDocument/2006/relationships/image" Target="../media/image42.png"/><Relationship Id="rId16-created" Type="http://schemas.openxmlformats.org/officeDocument/2006/relationships/image" Target="../media/image43.png"/><Relationship Id="rId17-created" Type="http://schemas.openxmlformats.org/officeDocument/2006/relationships/image" Target="../media/image4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 Id="rId10-created" Type="http://schemas.openxmlformats.org/officeDocument/2006/relationships/image" Target="../media/image45.jpeg"/><Relationship Id="rId11-created" Type="http://schemas.openxmlformats.org/officeDocument/2006/relationships/image" Target="../media/image46.jpeg"/><Relationship Id="rId12-created" Type="http://schemas.openxmlformats.org/officeDocument/2006/relationships/image" Target="../media/image47.png"/><Relationship Id="rId13-created" Type="http://schemas.openxmlformats.org/officeDocument/2006/relationships/image" Target="../media/image48.png"/><Relationship Id="rId14-created" Type="http://schemas.openxmlformats.org/officeDocument/2006/relationships/image" Target="../media/image49.png"/><Relationship Id="rId15-created" Type="http://schemas.openxmlformats.org/officeDocument/2006/relationships/image" Target="../media/image50.png"/><Relationship Id="rId16-created" Type="http://schemas.openxmlformats.org/officeDocument/2006/relationships/image" Target="../media/image51.png"/><Relationship Id="rId17-created" Type="http://schemas.openxmlformats.org/officeDocument/2006/relationships/image" Target="../media/image5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1.jpeg"/><Relationship Id="rId9-created" Type="http://schemas.openxmlformats.org/officeDocument/2006/relationships/image" Target="../media/image53.jpeg"/><Relationship Id="rId10-created" Type="http://schemas.openxmlformats.org/officeDocument/2006/relationships/image" Target="../media/image54.jpeg"/><Relationship Id="rId11-created" Type="http://schemas.openxmlformats.org/officeDocument/2006/relationships/image" Target="../media/image55.png"/><Relationship Id="rId12-created" Type="http://schemas.openxmlformats.org/officeDocument/2006/relationships/image" Target="../media/image56.png"/><Relationship Id="rId13-created" Type="http://schemas.openxmlformats.org/officeDocument/2006/relationships/image" Target="../media/image57.png"/><Relationship Id="rId14-created" Type="http://schemas.openxmlformats.org/officeDocument/2006/relationships/image" Target="../media/image58.png"/><Relationship Id="rId15-created" Type="http://schemas.openxmlformats.org/officeDocument/2006/relationships/image" Target="../media/image5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 Id="rId9-created" Type="http://schemas.openxmlformats.org/officeDocument/2006/relationships/image" Target="../media/image60.jpeg"/><Relationship Id="rId10-created" Type="http://schemas.openxmlformats.org/officeDocument/2006/relationships/image" Target="../media/image61.jpeg"/><Relationship Id="rId11-created" Type="http://schemas.openxmlformats.org/officeDocument/2006/relationships/image" Target="../media/image62.png"/><Relationship Id="rId12-created" Type="http://schemas.openxmlformats.org/officeDocument/2006/relationships/image" Target="../media/image63.png"/><Relationship Id="rId13-created" Type="http://schemas.openxmlformats.org/officeDocument/2006/relationships/image" Target="../media/image64.png"/><Relationship Id="rId14-created" Type="http://schemas.openxmlformats.org/officeDocument/2006/relationships/image" Target="../media/image65.png"/><Relationship Id="rId15-created"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 Id="rId10-created" Type="http://schemas.openxmlformats.org/officeDocument/2006/relationships/image" Target="../media/image67.jpeg"/><Relationship Id="rId11-created" Type="http://schemas.openxmlformats.org/officeDocument/2006/relationships/image" Target="../media/image68.jpeg"/><Relationship Id="rId12-created" Type="http://schemas.openxmlformats.org/officeDocument/2006/relationships/image" Target="../media/image69.png"/><Relationship Id="rId13-created" Type="http://schemas.openxmlformats.org/officeDocument/2006/relationships/image" Target="../media/image70.png"/><Relationship Id="rId14-created" Type="http://schemas.openxmlformats.org/officeDocument/2006/relationships/image" Target="../media/image71.png"/><Relationship Id="rId15-created" Type="http://schemas.openxmlformats.org/officeDocument/2006/relationships/image" Target="../media/image72.png"/><Relationship Id="rId16-created" Type="http://schemas.openxmlformats.org/officeDocument/2006/relationships/image" Target="../media/image73.png"/><Relationship Id="rId17-created" Type="http://schemas.openxmlformats.org/officeDocument/2006/relationships/image" Target="../media/image7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jpeg"/><Relationship Id="rId9-created" Type="http://schemas.openxmlformats.org/officeDocument/2006/relationships/image" Target="../media/image75.jpeg"/><Relationship Id="rId10-created" Type="http://schemas.openxmlformats.org/officeDocument/2006/relationships/image" Target="../media/image76.jpeg"/><Relationship Id="rId11-created" Type="http://schemas.openxmlformats.org/officeDocument/2006/relationships/image" Target="../media/image77.png"/><Relationship Id="rId12-created" Type="http://schemas.openxmlformats.org/officeDocument/2006/relationships/image" Target="../media/image78.png"/><Relationship Id="rId13-created" Type="http://schemas.openxmlformats.org/officeDocument/2006/relationships/image" Target="../media/image79.png"/><Relationship Id="rId14-created" Type="http://schemas.openxmlformats.org/officeDocument/2006/relationships/image" Target="../media/image80.png"/><Relationship Id="rId15-created" Type="http://schemas.openxmlformats.org/officeDocument/2006/relationships/image" Target="../media/image8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4.jpeg"/><Relationship Id="rId9" Type="http://schemas.openxmlformats.org/officeDocument/2006/relationships/image" Target="../media/image15.jpeg"/><Relationship Id="rId10" Type="http://schemas.openxmlformats.org/officeDocument/2006/relationships/image" Target="../media/image16.jpeg"/><Relationship Id="rId11-created" Type="http://schemas.openxmlformats.org/officeDocument/2006/relationships/image" Target="../media/image82.jpeg"/><Relationship Id="rId12-created" Type="http://schemas.openxmlformats.org/officeDocument/2006/relationships/image" Target="../media/image83.jpeg"/><Relationship Id="rId13-created" Type="http://schemas.openxmlformats.org/officeDocument/2006/relationships/image" Target="../media/image84.png"/><Relationship Id="rId14-created" Type="http://schemas.openxmlformats.org/officeDocument/2006/relationships/image" Target="../media/image85.png"/><Relationship Id="rId15-created" Type="http://schemas.openxmlformats.org/officeDocument/2006/relationships/image" Target="../media/image86.png"/><Relationship Id="rId16-created" Type="http://schemas.openxmlformats.org/officeDocument/2006/relationships/image" Target="../media/image87.png"/><Relationship Id="rId17-created" Type="http://schemas.openxmlformats.org/officeDocument/2006/relationships/image" Target="../media/image88.jpeg"/><Relationship Id="rId18-created" Type="http://schemas.openxmlformats.org/officeDocument/2006/relationships/image" Target="../media/image89.jpeg"/><Relationship Id="rId19-created" Type="http://schemas.openxmlformats.org/officeDocument/2006/relationships/image" Target="../media/image9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created" Type="http://schemas.openxmlformats.org/officeDocument/2006/relationships/image" Target="../media/image91.jpeg"/><Relationship Id="rId11-created" Type="http://schemas.openxmlformats.org/officeDocument/2006/relationships/image" Target="../media/image92.jpeg"/><Relationship Id="rId12-created" Type="http://schemas.openxmlformats.org/officeDocument/2006/relationships/image" Target="../media/image93.png"/><Relationship Id="rId13-created" Type="http://schemas.openxmlformats.org/officeDocument/2006/relationships/image" Target="../media/image94.svg"/><Relationship Id="rId14-created" Type="http://schemas.openxmlformats.org/officeDocument/2006/relationships/image" Target="../media/image95.png"/><Relationship Id="rId15-created" Type="http://schemas.openxmlformats.org/officeDocument/2006/relationships/image" Target="../media/image96.png"/><Relationship Id="rId16-created" Type="http://schemas.openxmlformats.org/officeDocument/2006/relationships/image" Target="../media/image97.png"/><Relationship Id="rId17-created" Type="http://schemas.openxmlformats.org/officeDocument/2006/relationships/image" Target="../media/image9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created" Type="http://schemas.openxmlformats.org/officeDocument/2006/relationships/image" Target="../media/image99.jpeg"/><Relationship Id="rId11-created" Type="http://schemas.openxmlformats.org/officeDocument/2006/relationships/image" Target="../media/image100.jpeg"/><Relationship Id="rId12-created" Type="http://schemas.openxmlformats.org/officeDocument/2006/relationships/image" Target="../media/image101.png"/><Relationship Id="rId13-created" Type="http://schemas.openxmlformats.org/officeDocument/2006/relationships/image" Target="../media/image102.svg"/><Relationship Id="rId14-created" Type="http://schemas.openxmlformats.org/officeDocument/2006/relationships/image" Target="../media/image103.png"/><Relationship Id="rId15-created" Type="http://schemas.openxmlformats.org/officeDocument/2006/relationships/image" Target="../media/image104.png"/><Relationship Id="rId16-created" Type="http://schemas.openxmlformats.org/officeDocument/2006/relationships/image" Target="../media/image105.png"/><Relationship Id="rId17-created" Type="http://schemas.openxmlformats.org/officeDocument/2006/relationships/image" Target="../media/image10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jpe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5242465" y="2988996"/>
            <a:ext cx="7803069" cy="3632827"/>
          </a:xfrm>
          <a:prstGeom prst="rect">
            <a:avLst/>
          </a:prstGeom>
        </p:spPr>
        <p:txBody>
          <a:bodyPr anchor="t" rtlCol="false" tIns="0" lIns="0" bIns="0" rIns="0">
            <a:spAutoFit/>
          </a:bodyPr>
          <a:lstStyle/>
          <a:p>
            <a:pPr algn="ctr">
              <a:lnSpc>
                <a:spcPts val="13468"/>
              </a:lnSpc>
            </a:pPr>
            <a:r>
              <a:rPr sz="16627">
                <a:solidFill>
                  <a:srgbClr val="000000"/>
                </a:solidFill>
              </a:rPr>
              <a:t>{{CONTENT_1_SLIDE_1_W2}}</a:t>
            </a:r>
          </a:p>
        </p:txBody>
      </p:sp>
      <p:sp>
        <p:nvSpPr>
          <p:cNvPr name="TextBox 11" id="11"/>
          <p:cNvSpPr txBox="true"/>
          <p:nvPr/>
        </p:nvSpPr>
        <p:spPr>
          <a:xfrm rot="0">
            <a:off x="4640862" y="6393223"/>
            <a:ext cx="9017494" cy="1070960"/>
          </a:xfrm>
          <a:prstGeom prst="rect">
            <a:avLst/>
          </a:prstGeom>
        </p:spPr>
        <p:txBody>
          <a:bodyPr anchor="t" rtlCol="false" tIns="0" lIns="0" bIns="0" rIns="0">
            <a:spAutoFit/>
          </a:bodyPr>
          <a:lstStyle/>
          <a:p>
            <a:pPr algn="ctr">
              <a:lnSpc>
                <a:spcPts val="8674"/>
              </a:lnSpc>
            </a:pPr>
            <a:r>
              <a:rPr sz="6196">
                <a:solidFill>
                  <a:srgbClr val="000000"/>
                </a:solidFill>
              </a:rPr>
              <a:t>{{CONTENT_2_SLIDE_1_W3}}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7215135" y="3318830"/>
            <a:ext cx="3857731" cy="3257261"/>
            <a:chOff x="0" y="0"/>
            <a:chExt cx="6355969" cy="5366639"/>
          </a:xfrm>
        </p:grpSpPr>
        <p:sp>
          <p:nvSpPr>
            <p:cNvPr name="Freeform 13" id="13"/>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8"/>
              <a:stretch>
                <a:fillRect l="-19207" t="0" r="-19207" b="0"/>
              </a:stretch>
            </a:blipFill>
          </p:spPr>
          <p:txBody>
            <a:bodyPr/>
            <a:p/>
          </p:txBody>
        </p:sp>
      </p:grpSp>
      <p:grpSp>
        <p:nvGrpSpPr>
          <p:cNvPr name="Group 14" id="14"/>
          <p:cNvGrpSpPr/>
          <p:nvPr/>
        </p:nvGrpSpPr>
        <p:grpSpPr>
          <a:xfrm rot="0">
            <a:off x="11816169" y="3318830"/>
            <a:ext cx="3857731" cy="3257261"/>
            <a:chOff x="0" y="0"/>
            <a:chExt cx="6355969" cy="5366639"/>
          </a:xfrm>
        </p:grpSpPr>
        <p:sp>
          <p:nvSpPr>
            <p:cNvPr name="Freeform 15" id="15"/>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9"/>
              <a:stretch>
                <a:fillRect l="-13245" t="0" r="-13245" b="0"/>
              </a:stretch>
            </a:blipFill>
          </p:spPr>
          <p:txBody>
            <a:bodyPr/>
            <a:p/>
          </p:txBody>
        </p:sp>
      </p:grpSp>
      <p:grpSp>
        <p:nvGrpSpPr>
          <p:cNvPr name="Group 16" id="16"/>
          <p:cNvGrpSpPr/>
          <p:nvPr/>
        </p:nvGrpSpPr>
        <p:grpSpPr>
          <a:xfrm rot="0">
            <a:off x="2614454" y="3318830"/>
            <a:ext cx="3857731" cy="3257261"/>
            <a:chOff x="0" y="0"/>
            <a:chExt cx="6355969" cy="5366639"/>
          </a:xfrm>
        </p:grpSpPr>
        <p:sp>
          <p:nvSpPr>
            <p:cNvPr name="Freeform 17" id="17"/>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10"/>
              <a:stretch>
                <a:fillRect l="-15452" t="0" r="-15452" b="0"/>
              </a:stretch>
            </a:blipFill>
          </p:spPr>
          <p:txBody>
            <a:bodyPr/>
            <a:p/>
          </p:txBody>
        </p:sp>
      </p:grpSp>
      <p:sp>
        <p:nvSpPr>
          <p:cNvPr name="TextBox 18" id="18"/>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{{HEADER_1_SLIDE_10_W1}}</a:t>
            </a:r>
          </a:p>
        </p:txBody>
      </p:sp>
      <p:sp>
        <p:nvSpPr>
          <p:cNvPr name="TextBox 19" id="19"/>
          <p:cNvSpPr txBox="true"/>
          <p:nvPr/>
        </p:nvSpPr>
        <p:spPr>
          <a:xfrm rot="0">
            <a:off x="2401137" y="7075160"/>
            <a:ext cx="13485725" cy="1217042"/>
          </a:xfrm>
          <a:prstGeom prst="rect">
            <a:avLst/>
          </a:prstGeom>
        </p:spPr>
        <p:txBody>
          <a:bodyPr anchor="t" rtlCol="false" tIns="0" lIns="0" bIns="0" rIns="0">
            <a:spAutoFit/>
          </a:bodyPr>
          <a:lstStyle/>
          <a:p>
            <a:pPr algn="ctr">
              <a:lnSpc>
                <a:spcPts val="3268"/>
              </a:lnSpc>
            </a:pPr>
            <a:r>
              <a:rPr sz="2334">
                <a:solidFill>
                  <a:srgbClr val="000000"/>
                </a:solidFill>
              </a:rPr>
              <a:t>{{CONTENT_2_SLIDE_10_W50}}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307814" y="3522980"/>
            <a:ext cx="9672372" cy="3583939"/>
          </a:xfrm>
          <a:prstGeom prst="rect">
            <a:avLst/>
          </a:prstGeom>
        </p:spPr>
        <p:txBody>
          <a:bodyPr anchor="t" rtlCol="false" tIns="0" lIns="0" bIns="0" rIns="0">
            <a:spAutoFit/>
          </a:bodyPr>
          <a:lstStyle/>
          <a:p>
            <a:pPr algn="ctr">
              <a:lnSpc>
                <a:spcPts val="13629"/>
              </a:lnSpc>
            </a:pPr>
            <a:r>
              <a:rPr sz="14499">
                <a:solidFill>
                  <a:srgbClr val="000000"/>
                </a:solidFill>
              </a:rPr>
              <a:t>{{CONTENT_1_SLIDE_11_W3}}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298308" y="3907571"/>
            <a:ext cx="9672372" cy="2489201"/>
          </a:xfrm>
          <a:prstGeom prst="rect">
            <a:avLst/>
          </a:prstGeom>
        </p:spPr>
        <p:txBody>
          <a:bodyPr anchor="t" rtlCol="false" tIns="0" lIns="0" bIns="0" rIns="0">
            <a:spAutoFit/>
          </a:bodyPr>
          <a:lstStyle/>
          <a:p>
            <a:pPr algn="ctr">
              <a:lnSpc>
                <a:spcPts val="20299"/>
              </a:lnSpc>
            </a:pPr>
            <a:r>
              <a:rPr sz="14499">
                <a:solidFill>
                  <a:srgbClr val="000000"/>
                </a:solidFill>
              </a:rPr>
              <a:t>{{CONTENT_1_SLIDE_12_W2}}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5242465" y="2988996"/>
            <a:ext cx="7803069" cy="3632827"/>
          </a:xfrm>
          <a:prstGeom prst="rect">
            <a:avLst/>
          </a:prstGeom>
        </p:spPr>
        <p:txBody>
          <a:bodyPr anchor="t" rtlCol="false" tIns="0" lIns="0" bIns="0" rIns="0">
            <a:spAutoFit/>
          </a:bodyPr>
          <a:lstStyle/>
          <a:p>
            <a:pPr algn="ctr">
              <a:lnSpc>
                <a:spcPts val="13468"/>
              </a:lnSpc>
            </a:pPr>
            <a:r>
              <a:rPr sz="16627">
                <a:solidFill>
                  <a:srgbClr val="000000"/>
                </a:solidFill>
              </a:rPr>
              <a:t>Film</a:t>
            </a:r>
          </a:p>
        </p:txBody>
      </p:sp>
      <p:sp>
        <p:nvSpPr>
          <p:cNvPr name="TextBox 11" id="11"/>
          <p:cNvSpPr txBox="true"/>
          <p:nvPr/>
        </p:nvSpPr>
        <p:spPr>
          <a:xfrm rot="0">
            <a:off x="4640862" y="6393223"/>
            <a:ext cx="9017494" cy="1070960"/>
          </a:xfrm>
          <a:prstGeom prst="rect">
            <a:avLst/>
          </a:prstGeom>
        </p:spPr>
        <p:txBody>
          <a:bodyPr anchor="t" rtlCol="false" tIns="0" lIns="0" bIns="0" rIns="0">
            <a:spAutoFit/>
          </a:bodyPr>
          <a:lstStyle/>
          <a:p>
            <a:pPr algn="ctr">
              <a:lnSpc>
                <a:spcPts val="8674"/>
              </a:lnSpc>
            </a:pPr>
            <a:r>
              <a:rPr sz="6196">
                <a:solidFill>
                  <a:srgbClr val="000000"/>
                </a:solidFill>
              </a:rPr>
              <a:t>Magic unfolds here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Our Team</a:t>
            </a:r>
          </a:p>
        </p:txBody>
      </p:sp>
      <p:sp>
        <p:nvSpPr>
          <p:cNvPr name="TextBox 13" id="13"/>
          <p:cNvSpPr txBox="true"/>
          <p:nvPr/>
        </p:nvSpPr>
        <p:spPr>
          <a:xfrm rot="0">
            <a:off x="4006146" y="3231868"/>
            <a:ext cx="10275707" cy="4954634"/>
          </a:xfrm>
          <a:prstGeom prst="rect">
            <a:avLst/>
          </a:prstGeom>
        </p:spPr>
        <p:txBody>
          <a:bodyPr anchor="t" rtlCol="false" tIns="0" lIns="0" bIns="0" rIns="0">
            <a:spAutoFit/>
          </a:bodyPr>
          <a:lstStyle/>
          <a:p>
            <a:pPr algn="ctr">
              <a:lnSpc>
                <a:spcPts val="9884"/>
              </a:lnSpc>
            </a:pPr>
            <a:r>
              <a:rPr sz="7060">
                <a:solidFill>
                  <a:srgbClr val="000000"/>
                </a:solidFill>
              </a:rPr>
              <a:t>Aryan, Neha, Parth, Riya, Soham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Background</a:t>
            </a:r>
          </a:p>
        </p:txBody>
      </p:sp>
      <p:sp>
        <p:nvSpPr>
          <p:cNvPr name="TextBox 13" id="13"/>
          <p:cNvSpPr txBox="true"/>
          <p:nvPr/>
        </p:nvSpPr>
        <p:spPr>
          <a:xfrm rot="0">
            <a:off x="2292485" y="3315061"/>
            <a:ext cx="13703030" cy="4875394"/>
          </a:xfrm>
          <a:prstGeom prst="rect">
            <a:avLst/>
          </a:prstGeom>
        </p:spPr>
        <p:txBody>
          <a:bodyPr anchor="t" rtlCol="false" tIns="0" lIns="0" bIns="0" rIns="0">
            <a:spAutoFit/>
          </a:bodyPr>
          <a:lstStyle/>
          <a:p>
            <a:pPr algn="l">
              <a:lnSpc>
                <a:spcPts val="4277"/>
              </a:lnSpc>
            </a:pPr>
            <a:r>
              <a:rPr sz="3055">
                <a:solidFill>
                  <a:srgbClr val="000000"/>
                </a:solidFill>
              </a:rPr>
              <a:t>Movies have captivated audiences for over a century, evolving from silent films to sound, color, and now digital formats. They are a reflection of society, dreams, struggles, and imagination. Cinema influences fashion, culture, and ideologies. It entertains, educates, and inspires. The rise of global cinema, OTT platforms, and indie creators has made films more diverse and accessible than ever before.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2" id="12"/>
          <p:cNvSpPr/>
          <p:nvPr/>
        </p:nvSpPr>
        <p:spPr>
          <a:xfrm flipH="false" flipV="false" rot="0">
            <a:off x="2318145" y="3372234"/>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Problems</a:t>
            </a:r>
          </a:p>
        </p:txBody>
      </p:sp>
      <p:sp>
        <p:nvSpPr>
          <p:cNvPr name="TextBox 14" id="14"/>
          <p:cNvSpPr txBox="true"/>
          <p:nvPr/>
        </p:nvSpPr>
        <p:spPr>
          <a:xfrm rot="0">
            <a:off x="3327890" y="3315084"/>
            <a:ext cx="13300855" cy="1856991"/>
          </a:xfrm>
          <a:prstGeom prst="rect">
            <a:avLst/>
          </a:prstGeom>
        </p:spPr>
        <p:txBody>
          <a:bodyPr anchor="t" rtlCol="false" tIns="0" lIns="0" bIns="0" rIns="0">
            <a:spAutoFit/>
          </a:bodyPr>
          <a:lstStyle/>
          <a:p>
            <a:pPr algn="l">
              <a:lnSpc>
                <a:spcPts val="3696"/>
              </a:lnSpc>
            </a:pPr>
            <a:r>
              <a:rPr sz="2640">
                <a:solidFill>
                  <a:srgbClr val="000000"/>
                </a:solidFill>
              </a:rPr>
              <a:t>Over-commercialization affects artistic quality</a:t>
            </a:r>
          </a:p>
        </p:txBody>
      </p:sp>
      <p:sp>
        <p:nvSpPr>
          <p:cNvPr name="TextBox 15" id="15"/>
          <p:cNvSpPr txBox="true"/>
          <p:nvPr/>
        </p:nvSpPr>
        <p:spPr>
          <a:xfrm rot="0">
            <a:off x="3327890" y="5813289"/>
            <a:ext cx="13300855" cy="1856991"/>
          </a:xfrm>
          <a:prstGeom prst="rect">
            <a:avLst/>
          </a:prstGeom>
        </p:spPr>
        <p:txBody>
          <a:bodyPr anchor="t" rtlCol="false" tIns="0" lIns="0" bIns="0" rIns="0">
            <a:spAutoFit/>
          </a:bodyPr>
          <a:lstStyle/>
          <a:p>
            <a:pPr algn="l">
              <a:lnSpc>
                <a:spcPts val="3696"/>
              </a:lnSpc>
            </a:pPr>
            <a:r>
              <a:rPr sz="2640">
                <a:solidFill>
                  <a:srgbClr val="000000"/>
                </a:solidFill>
              </a:rPr>
              <a:t>Lack of diversity in mainstream cinema</a:t>
            </a:r>
          </a:p>
        </p:txBody>
      </p:sp>
      <p:sp>
        <p:nvSpPr>
          <p:cNvPr name="Freeform 16" id="16"/>
          <p:cNvSpPr/>
          <p:nvPr/>
        </p:nvSpPr>
        <p:spPr>
          <a:xfrm flipH="false" flipV="false" rot="0">
            <a:off x="2318145" y="587043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Goals</a:t>
            </a:r>
          </a:p>
        </p:txBody>
      </p:sp>
      <p:sp>
        <p:nvSpPr>
          <p:cNvPr name="TextBox 13" id="13"/>
          <p:cNvSpPr txBox="true"/>
          <p:nvPr/>
        </p:nvSpPr>
        <p:spPr>
          <a:xfrm rot="0">
            <a:off x="3521904"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Understand the evolution of cinema</a:t>
            </a:r>
          </a:p>
        </p:txBody>
      </p:sp>
      <p:sp>
        <p:nvSpPr>
          <p:cNvPr name="TextBox 14" id="14"/>
          <p:cNvSpPr txBox="true"/>
          <p:nvPr/>
        </p:nvSpPr>
        <p:spPr>
          <a:xfrm rot="0">
            <a:off x="10618863"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Appreciate creative storytelling and direction</a:t>
            </a:r>
          </a:p>
        </p:txBody>
      </p:sp>
      <p:sp>
        <p:nvSpPr>
          <p:cNvPr name="Freeform 15" id="15"/>
          <p:cNvSpPr/>
          <p:nvPr/>
        </p:nvSpPr>
        <p:spPr>
          <a:xfrm flipH="false" flipV="false" rot="0">
            <a:off x="2619062" y="374218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748349" y="374218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2597920" y="3181711"/>
            <a:ext cx="3066962" cy="4737265"/>
            <a:chOff x="0" y="0"/>
            <a:chExt cx="2192020" cy="3385820"/>
          </a:xfrm>
        </p:grpSpPr>
        <p:sp>
          <p:nvSpPr>
            <p:cNvPr name="Freeform 13" id="13"/>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76410" t="0" r="-76410" b="0"/>
              </a:stretch>
            </a:blipFill>
          </p:spPr>
          <p:txBody>
            <a:bodyPr/>
            <a:p/>
          </p:txBody>
        </p:sp>
      </p:grpSp>
      <p:sp>
        <p:nvSpPr>
          <p:cNvPr name="TextBox 14" id="14"/>
          <p:cNvSpPr txBox="true"/>
          <p:nvPr/>
        </p:nvSpPr>
        <p:spPr>
          <a:xfrm rot="0">
            <a:off x="2242608" y="3353161"/>
            <a:ext cx="9948301" cy="4952004"/>
          </a:xfrm>
          <a:prstGeom prst="rect">
            <a:avLst/>
          </a:prstGeom>
        </p:spPr>
        <p:txBody>
          <a:bodyPr anchor="t" rtlCol="false" tIns="0" lIns="0" bIns="0" rIns="0">
            <a:spAutoFit/>
          </a:bodyPr>
          <a:lstStyle/>
          <a:p>
            <a:pPr algn="l">
              <a:lnSpc>
                <a:spcPts val="3904"/>
              </a:lnSpc>
            </a:pPr>
            <a:r>
              <a:rPr sz="2789">
                <a:solidFill>
                  <a:srgbClr val="000000"/>
                </a:solidFill>
              </a:rPr>
              <a:t>Movies impact emotions, perceptions, and cultures. They have the power to tell untold stories and amplify unheard voices. From short films to blockbusters, every format serves a purpose. With visual effects, music, and acting, films convey deep messages. The challenge lies in balancing artistic intent with mass appeal.</a:t>
            </a:r>
          </a:p>
        </p:txBody>
      </p:sp>
      <p:sp>
        <p:nvSpPr>
          <p:cNvPr name="TextBox 15" id="15"/>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Cinematic Power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Film Industry Trends</a:t>
            </a:r>
          </a:p>
        </p:txBody>
      </p:sp>
      <p:sp>
        <p:nvSpPr>
          <p:cNvPr name="TextBox 13" id="13"/>
          <p:cNvSpPr txBox="true"/>
          <p:nvPr/>
        </p:nvSpPr>
        <p:spPr>
          <a:xfrm rot="0">
            <a:off x="7539949" y="3267436"/>
            <a:ext cx="8531944" cy="5014315"/>
          </a:xfrm>
          <a:prstGeom prst="rect">
            <a:avLst/>
          </a:prstGeom>
        </p:spPr>
        <p:txBody>
          <a:bodyPr anchor="t" rtlCol="false" tIns="0" lIns="0" bIns="0" rIns="0">
            <a:spAutoFit/>
          </a:bodyPr>
          <a:lstStyle/>
          <a:p>
            <a:pPr algn="l">
              <a:lnSpc>
                <a:spcPts val="3597"/>
              </a:lnSpc>
            </a:pPr>
            <a:r>
              <a:rPr sz="2569">
                <a:solidFill>
                  <a:srgbClr val="000000"/>
                </a:solidFill>
              </a:rPr>
              <a:t>Recent studies show action and thriller genres lead box office revenue. Independent films gain popularity for authentic storytelling. Streaming services are reshaping viewer habits globally.</a:t>
            </a:r>
          </a:p>
        </p:txBody>
      </p:sp>
      <p:pic>
        <p:nvPicPr>
          <p:cNvPr name="Picture 14" id="14"/>
          <p:cNvPicPr>
            <a:picLocks noChangeAspect="true"/>
          </p:cNvPicPr>
          <p:nvPr/>
        </p:nvPicPr>
        <p:blipFill>
          <a:blip r:embed="rId15-created"/>
          <a:stretch>
            <a:fillRect/>
          </a:stretch>
        </p:blipFill>
        <p:spPr>
          <a:xfrm rot="0">
            <a:off x="2107592" y="2859651"/>
            <a:ext cx="4992611" cy="5579219"/>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{{HEADER_1_SLIDE_2_W2}}</a:t>
            </a:r>
          </a:p>
        </p:txBody>
      </p:sp>
      <p:sp>
        <p:nvSpPr>
          <p:cNvPr name="TextBox 13" id="13"/>
          <p:cNvSpPr txBox="true"/>
          <p:nvPr/>
        </p:nvSpPr>
        <p:spPr>
          <a:xfrm rot="0">
            <a:off x="4006146" y="3231868"/>
            <a:ext cx="10275707" cy="4954634"/>
          </a:xfrm>
          <a:prstGeom prst="rect">
            <a:avLst/>
          </a:prstGeom>
        </p:spPr>
        <p:txBody>
          <a:bodyPr anchor="t" rtlCol="false" tIns="0" lIns="0" bIns="0" rIns="0">
            <a:spAutoFit/>
          </a:bodyPr>
          <a:lstStyle/>
          <a:p>
            <a:pPr algn="ctr">
              <a:lnSpc>
                <a:spcPts val="9884"/>
              </a:lnSpc>
            </a:pPr>
            <a:r>
              <a:rPr sz="7060">
                <a:solidFill>
                  <a:srgbClr val="000000"/>
                </a:solidFill>
              </a:rPr>
              <a:t>{{BULLET_2_SLIDE_2_W8}}</a:t>
            </a:r>
          </a:p>
          <a:p>
            <a:pPr algn="ctr">
              <a:lnSpc>
                <a:spcPts val="9884"/>
              </a:lnSpc>
            </a:pPr>
            <a:r>
              <a:rPr lang="en-US" sz="7060">
                <a:solidFill>
                  <a:srgbClr val="000000"/>
                </a:solidFill>
                <a:latin typeface="Belleza"/>
                <a:ea typeface="Belleza"/>
                <a:cs typeface="Belleza"/>
                <a:sym typeface="Belleza"/>
              </a:rPr>
              <a:t>Dani Martinez</a:t>
            </a:r>
          </a:p>
          <a:p>
            <a:pPr algn="ctr">
              <a:lnSpc>
                <a:spcPts val="9884"/>
              </a:lnSpc>
            </a:pPr>
            <a:r>
              <a:rPr lang="en-US" sz="7060">
                <a:solidFill>
                  <a:srgbClr val="000000"/>
                </a:solidFill>
                <a:latin typeface="Belleza"/>
                <a:ea typeface="Belleza"/>
                <a:cs typeface="Belleza"/>
                <a:sym typeface="Belleza"/>
              </a:rPr>
              <a:t>Cia Rodriguez</a:t>
            </a:r>
          </a:p>
          <a:p>
            <a:pPr algn="ctr">
              <a:lnSpc>
                <a:spcPts val="9884"/>
              </a:lnSpc>
            </a:pPr>
            <a:r>
              <a:rPr lang="en-US" sz="7060">
                <a:solidFill>
                  <a:srgbClr val="000000"/>
                </a:solidFill>
                <a:latin typeface="Belleza"/>
                <a:ea typeface="Belleza"/>
                <a:cs typeface="Belleza"/>
                <a:sym typeface="Belleza"/>
              </a:rPr>
              <a:t>Olivia Wilson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Result</a:t>
            </a:r>
          </a:p>
        </p:txBody>
      </p:sp>
      <p:sp>
        <p:nvSpPr>
          <p:cNvPr name="TextBox 13" id="13"/>
          <p:cNvSpPr txBox="true"/>
          <p:nvPr/>
        </p:nvSpPr>
        <p:spPr>
          <a:xfrm rot="0">
            <a:off x="3198687" y="3146138"/>
            <a:ext cx="13548845" cy="1304915"/>
          </a:xfrm>
          <a:prstGeom prst="rect">
            <a:avLst/>
          </a:prstGeom>
        </p:spPr>
        <p:txBody>
          <a:bodyPr anchor="t" rtlCol="false" tIns="0" lIns="0" bIns="0" rIns="0">
            <a:spAutoFit/>
          </a:bodyPr>
          <a:lstStyle/>
          <a:p>
            <a:pPr algn="l">
              <a:lnSpc>
                <a:spcPts val="3459"/>
              </a:lnSpc>
            </a:pPr>
            <a:r>
              <a:rPr sz="2471">
                <a:solidFill>
                  <a:srgbClr val="000000"/>
                </a:solidFill>
              </a:rPr>
              <a:t>Audiences prefer relatable and original plots</a:t>
            </a:r>
          </a:p>
        </p:txBody>
      </p:sp>
      <p:sp>
        <p:nvSpPr>
          <p:cNvPr name="TextBox 14" id="14"/>
          <p:cNvSpPr txBox="true"/>
          <p:nvPr/>
        </p:nvSpPr>
        <p:spPr>
          <a:xfrm rot="0">
            <a:off x="3198687" y="4936828"/>
            <a:ext cx="13548845" cy="1304915"/>
          </a:xfrm>
          <a:prstGeom prst="rect">
            <a:avLst/>
          </a:prstGeom>
        </p:spPr>
        <p:txBody>
          <a:bodyPr anchor="t" rtlCol="false" tIns="0" lIns="0" bIns="0" rIns="0">
            <a:spAutoFit/>
          </a:bodyPr>
          <a:lstStyle/>
          <a:p>
            <a:pPr algn="l">
              <a:lnSpc>
                <a:spcPts val="3459"/>
              </a:lnSpc>
            </a:pPr>
            <a:r>
              <a:rPr sz="2471">
                <a:solidFill>
                  <a:srgbClr val="000000"/>
                </a:solidFill>
              </a:rPr>
              <a:t>Short films are rising among young creators</a:t>
            </a:r>
          </a:p>
        </p:txBody>
      </p:sp>
      <p:sp>
        <p:nvSpPr>
          <p:cNvPr name="TextBox 15" id="15"/>
          <p:cNvSpPr txBox="true"/>
          <p:nvPr/>
        </p:nvSpPr>
        <p:spPr>
          <a:xfrm rot="0">
            <a:off x="3198687" y="6727519"/>
            <a:ext cx="13548845" cy="1304915"/>
          </a:xfrm>
          <a:prstGeom prst="rect">
            <a:avLst/>
          </a:prstGeom>
        </p:spPr>
        <p:txBody>
          <a:bodyPr anchor="t" rtlCol="false" tIns="0" lIns="0" bIns="0" rIns="0">
            <a:spAutoFit/>
          </a:bodyPr>
          <a:lstStyle/>
          <a:p>
            <a:pPr algn="l">
              <a:lnSpc>
                <a:spcPts val="3459"/>
              </a:lnSpc>
            </a:pPr>
            <a:r>
              <a:rPr sz="2471">
                <a:solidFill>
                  <a:srgbClr val="000000"/>
                </a:solidFill>
              </a:rPr>
              <a:t>Global cinema consumption is higher than ever</a:t>
            </a:r>
          </a:p>
        </p:txBody>
      </p:sp>
      <p:sp>
        <p:nvSpPr>
          <p:cNvPr name="Freeform 16" id="16"/>
          <p:cNvSpPr/>
          <p:nvPr/>
        </p:nvSpPr>
        <p:spPr>
          <a:xfrm flipH="false" flipV="false" rot="0">
            <a:off x="2246628" y="3203288"/>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7" id="17"/>
          <p:cNvSpPr/>
          <p:nvPr/>
        </p:nvSpPr>
        <p:spPr>
          <a:xfrm flipH="false" flipV="false" rot="0">
            <a:off x="2246628" y="5069272"/>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2246628" y="678466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1070746" y="3181711"/>
            <a:ext cx="4490247" cy="4737265"/>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13207" r="0" b="-13207"/>
              </a:stretch>
            </a:blipFill>
          </p:spPr>
          <p:txBody>
            <a:bodyPr/>
            <a:p/>
          </p:txBody>
        </p:sp>
      </p:grpSp>
      <p:sp>
        <p:nvSpPr>
          <p:cNvPr name="TextBox 14" id="14"/>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Conclusion</a:t>
            </a:r>
          </a:p>
        </p:txBody>
      </p:sp>
      <p:sp>
        <p:nvSpPr>
          <p:cNvPr name="TextBox 15" id="15"/>
          <p:cNvSpPr txBox="true"/>
          <p:nvPr/>
        </p:nvSpPr>
        <p:spPr>
          <a:xfrm rot="0">
            <a:off x="2774684" y="3219811"/>
            <a:ext cx="7581846" cy="5243816"/>
          </a:xfrm>
          <a:prstGeom prst="rect">
            <a:avLst/>
          </a:prstGeom>
        </p:spPr>
        <p:txBody>
          <a:bodyPr anchor="t" rtlCol="false" tIns="0" lIns="0" bIns="0" rIns="0">
            <a:spAutoFit/>
          </a:bodyPr>
          <a:lstStyle/>
          <a:p>
            <a:pPr algn="l">
              <a:lnSpc>
                <a:spcPts val="3446"/>
              </a:lnSpc>
            </a:pPr>
            <a:r>
              <a:rPr sz="2461">
                <a:solidFill>
                  <a:srgbClr val="000000"/>
                </a:solidFill>
              </a:rPr>
              <a:t>Movies are more than entertainment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7215135" y="3318830"/>
            <a:ext cx="3857731" cy="3257261"/>
            <a:chOff x="0" y="0"/>
            <a:chExt cx="6355969" cy="5366639"/>
          </a:xfrm>
        </p:grpSpPr>
        <p:sp>
          <p:nvSpPr>
            <p:cNvPr name="Freeform 13" id="13"/>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8"/>
              <a:stretch>
                <a:fillRect l="-19207" t="0" r="-19207" b="0"/>
              </a:stretch>
            </a:blipFill>
          </p:spPr>
          <p:txBody>
            <a:bodyPr/>
            <a:p/>
          </p:txBody>
        </p:sp>
      </p:grpSp>
      <p:grpSp>
        <p:nvGrpSpPr>
          <p:cNvPr name="Group 14" id="14"/>
          <p:cNvGrpSpPr/>
          <p:nvPr/>
        </p:nvGrpSpPr>
        <p:grpSpPr>
          <a:xfrm rot="0">
            <a:off x="11816169" y="3318830"/>
            <a:ext cx="3857731" cy="3257261"/>
            <a:chOff x="0" y="0"/>
            <a:chExt cx="6355969" cy="5366639"/>
          </a:xfrm>
        </p:grpSpPr>
        <p:sp>
          <p:nvSpPr>
            <p:cNvPr name="Freeform 15" id="15"/>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9"/>
              <a:stretch>
                <a:fillRect l="-13245" t="0" r="-13245" b="0"/>
              </a:stretch>
            </a:blipFill>
          </p:spPr>
          <p:txBody>
            <a:bodyPr/>
            <a:p/>
          </p:txBody>
        </p:sp>
      </p:grpSp>
      <p:grpSp>
        <p:nvGrpSpPr>
          <p:cNvPr name="Group 16" id="16"/>
          <p:cNvGrpSpPr/>
          <p:nvPr/>
        </p:nvGrpSpPr>
        <p:grpSpPr>
          <a:xfrm rot="0">
            <a:off x="2614454" y="3318830"/>
            <a:ext cx="3857731" cy="3257261"/>
            <a:chOff x="0" y="0"/>
            <a:chExt cx="6355969" cy="5366639"/>
          </a:xfrm>
        </p:grpSpPr>
        <p:sp>
          <p:nvSpPr>
            <p:cNvPr name="Freeform 17" id="17"/>
            <p:cNvSpPr/>
            <p:nvPr/>
          </p:nvSpPr>
          <p:spPr>
            <a:xfrm flipH="false" flipV="false" rot="0">
              <a:off x="-116840" y="-575691"/>
              <a:ext cx="6804152" cy="5965952"/>
            </a:xfrm>
            <a:custGeom>
              <a:avLst/>
              <a:gdLst/>
              <a:ahLst/>
              <a:cxnLst/>
              <a:rect r="r" b="b" t="t" l="l"/>
              <a:pathLst>
                <a:path h="5965952" w="6804152">
                  <a:moveTo>
                    <a:pt x="6452870" y="2641346"/>
                  </a:moveTo>
                  <a:cubicBezTo>
                    <a:pt x="6428359" y="3647694"/>
                    <a:pt x="6479159" y="4988052"/>
                    <a:pt x="6386830" y="5867146"/>
                  </a:cubicBezTo>
                  <a:cubicBezTo>
                    <a:pt x="6412103" y="5933313"/>
                    <a:pt x="6151499" y="5847461"/>
                    <a:pt x="6043930" y="5827776"/>
                  </a:cubicBezTo>
                  <a:cubicBezTo>
                    <a:pt x="6039485" y="5817362"/>
                    <a:pt x="6043422" y="5805297"/>
                    <a:pt x="6012180" y="5829046"/>
                  </a:cubicBezTo>
                  <a:cubicBezTo>
                    <a:pt x="5951855" y="5778627"/>
                    <a:pt x="5862701" y="5825744"/>
                    <a:pt x="5734050" y="5790946"/>
                  </a:cubicBezTo>
                  <a:cubicBezTo>
                    <a:pt x="5723636" y="5774563"/>
                    <a:pt x="5701665" y="5820918"/>
                    <a:pt x="5665470" y="5801106"/>
                  </a:cubicBezTo>
                  <a:cubicBezTo>
                    <a:pt x="5640451" y="5803519"/>
                    <a:pt x="5646801" y="5816473"/>
                    <a:pt x="5613400" y="5799836"/>
                  </a:cubicBezTo>
                  <a:cubicBezTo>
                    <a:pt x="5589651" y="5830062"/>
                    <a:pt x="5586349" y="5736082"/>
                    <a:pt x="5563870" y="5794756"/>
                  </a:cubicBezTo>
                  <a:cubicBezTo>
                    <a:pt x="5562727" y="5794756"/>
                    <a:pt x="5563235" y="5794756"/>
                    <a:pt x="5560060" y="5794756"/>
                  </a:cubicBezTo>
                  <a:cubicBezTo>
                    <a:pt x="5560060" y="5794756"/>
                    <a:pt x="5560060" y="5794756"/>
                    <a:pt x="5554980" y="5794756"/>
                  </a:cubicBezTo>
                  <a:cubicBezTo>
                    <a:pt x="5554980" y="5794756"/>
                    <a:pt x="5554980" y="5794756"/>
                    <a:pt x="5548630" y="5794756"/>
                  </a:cubicBezTo>
                  <a:cubicBezTo>
                    <a:pt x="5531485" y="5792089"/>
                    <a:pt x="5553710" y="5777484"/>
                    <a:pt x="5509260" y="5774436"/>
                  </a:cubicBezTo>
                  <a:cubicBezTo>
                    <a:pt x="5476621" y="5631434"/>
                    <a:pt x="5235575" y="5728081"/>
                    <a:pt x="5132070" y="5693156"/>
                  </a:cubicBezTo>
                  <a:cubicBezTo>
                    <a:pt x="5132197" y="5693156"/>
                    <a:pt x="5131181" y="5693156"/>
                    <a:pt x="5128260" y="5693156"/>
                  </a:cubicBezTo>
                  <a:cubicBezTo>
                    <a:pt x="5126609" y="5690108"/>
                    <a:pt x="5119243" y="5689727"/>
                    <a:pt x="5114290" y="5694426"/>
                  </a:cubicBezTo>
                  <a:cubicBezTo>
                    <a:pt x="5128006" y="5695442"/>
                    <a:pt x="5112385" y="5719445"/>
                    <a:pt x="5114290" y="5691886"/>
                  </a:cubicBezTo>
                  <a:cubicBezTo>
                    <a:pt x="5114290" y="5691759"/>
                    <a:pt x="5114417" y="5691632"/>
                    <a:pt x="5114417" y="5691505"/>
                  </a:cubicBezTo>
                  <a:cubicBezTo>
                    <a:pt x="5112131" y="5692902"/>
                    <a:pt x="5107559" y="5694426"/>
                    <a:pt x="5099050" y="5694426"/>
                  </a:cubicBezTo>
                  <a:cubicBezTo>
                    <a:pt x="4957191" y="5609971"/>
                    <a:pt x="4833874" y="5530469"/>
                    <a:pt x="4615180" y="5536946"/>
                  </a:cubicBezTo>
                  <a:cubicBezTo>
                    <a:pt x="4511802" y="5496941"/>
                    <a:pt x="4370578" y="5574157"/>
                    <a:pt x="4259580" y="5557393"/>
                  </a:cubicBezTo>
                  <a:cubicBezTo>
                    <a:pt x="4104767" y="5612384"/>
                    <a:pt x="4170680" y="5439537"/>
                    <a:pt x="3953510" y="5674106"/>
                  </a:cubicBezTo>
                  <a:cubicBezTo>
                    <a:pt x="3939032" y="5655818"/>
                    <a:pt x="3917696" y="5708904"/>
                    <a:pt x="3843020" y="5736336"/>
                  </a:cubicBezTo>
                  <a:cubicBezTo>
                    <a:pt x="3810000" y="5740019"/>
                    <a:pt x="3765169" y="5739384"/>
                    <a:pt x="3716020" y="5751576"/>
                  </a:cubicBezTo>
                  <a:cubicBezTo>
                    <a:pt x="3714242" y="5751068"/>
                    <a:pt x="3711702" y="5753608"/>
                    <a:pt x="3716020" y="5746496"/>
                  </a:cubicBezTo>
                  <a:cubicBezTo>
                    <a:pt x="3699256" y="5769102"/>
                    <a:pt x="3618992" y="5768340"/>
                    <a:pt x="3567430" y="5756656"/>
                  </a:cubicBezTo>
                  <a:cubicBezTo>
                    <a:pt x="3567430" y="5756656"/>
                    <a:pt x="3567430" y="5756529"/>
                    <a:pt x="3567430" y="5754497"/>
                  </a:cubicBezTo>
                  <a:cubicBezTo>
                    <a:pt x="3564890" y="5756910"/>
                    <a:pt x="3526282" y="5768340"/>
                    <a:pt x="3487420" y="5829046"/>
                  </a:cubicBezTo>
                  <a:cubicBezTo>
                    <a:pt x="3487928" y="5824601"/>
                    <a:pt x="3486404" y="5810758"/>
                    <a:pt x="3473450" y="5832856"/>
                  </a:cubicBezTo>
                  <a:cubicBezTo>
                    <a:pt x="3396742" y="5891022"/>
                    <a:pt x="3337179" y="5947156"/>
                    <a:pt x="3256280" y="5864606"/>
                  </a:cubicBezTo>
                  <a:cubicBezTo>
                    <a:pt x="3113532" y="5865749"/>
                    <a:pt x="3057017" y="5790057"/>
                    <a:pt x="2946400" y="5738876"/>
                  </a:cubicBezTo>
                  <a:cubicBezTo>
                    <a:pt x="2945257" y="5752592"/>
                    <a:pt x="2935986" y="5714111"/>
                    <a:pt x="2928620" y="5724906"/>
                  </a:cubicBezTo>
                  <a:cubicBezTo>
                    <a:pt x="2894711" y="5760085"/>
                    <a:pt x="2869184" y="5742686"/>
                    <a:pt x="2839720" y="5709666"/>
                  </a:cubicBezTo>
                  <a:cubicBezTo>
                    <a:pt x="2839720" y="5709666"/>
                    <a:pt x="2839720" y="5709666"/>
                    <a:pt x="2839720" y="5708396"/>
                  </a:cubicBezTo>
                  <a:cubicBezTo>
                    <a:pt x="2826385" y="5710301"/>
                    <a:pt x="2803017" y="5710682"/>
                    <a:pt x="2772410" y="5735066"/>
                  </a:cubicBezTo>
                  <a:cubicBezTo>
                    <a:pt x="2772791" y="5745861"/>
                    <a:pt x="2775839" y="5751830"/>
                    <a:pt x="2754630" y="5731256"/>
                  </a:cubicBezTo>
                  <a:lnTo>
                    <a:pt x="2753360" y="5731256"/>
                  </a:lnTo>
                  <a:cubicBezTo>
                    <a:pt x="2715260" y="5683123"/>
                    <a:pt x="2702179" y="5674360"/>
                    <a:pt x="2633980" y="5651246"/>
                  </a:cubicBezTo>
                  <a:cubicBezTo>
                    <a:pt x="2630932" y="5645531"/>
                    <a:pt x="2628646" y="5673090"/>
                    <a:pt x="2623820" y="5653786"/>
                  </a:cubicBezTo>
                  <a:cubicBezTo>
                    <a:pt x="2638552" y="5651881"/>
                    <a:pt x="2584450" y="5622163"/>
                    <a:pt x="2522220" y="5573776"/>
                  </a:cubicBezTo>
                  <a:lnTo>
                    <a:pt x="2520950" y="5573776"/>
                  </a:lnTo>
                  <a:cubicBezTo>
                    <a:pt x="2509774" y="5527802"/>
                    <a:pt x="2506472" y="5609971"/>
                    <a:pt x="2364740" y="5444236"/>
                  </a:cubicBezTo>
                  <a:lnTo>
                    <a:pt x="2366010" y="5444236"/>
                  </a:lnTo>
                  <a:cubicBezTo>
                    <a:pt x="2335657" y="5377815"/>
                    <a:pt x="2297303" y="5460238"/>
                    <a:pt x="2254250" y="5388356"/>
                  </a:cubicBezTo>
                  <a:cubicBezTo>
                    <a:pt x="2267585" y="5369941"/>
                    <a:pt x="2234946" y="5388991"/>
                    <a:pt x="2230120" y="5390896"/>
                  </a:cubicBezTo>
                  <a:cubicBezTo>
                    <a:pt x="2226818" y="5390896"/>
                    <a:pt x="2239264" y="5389626"/>
                    <a:pt x="2232660" y="5384546"/>
                  </a:cubicBezTo>
                  <a:cubicBezTo>
                    <a:pt x="2190623" y="5424043"/>
                    <a:pt x="2112391" y="5181092"/>
                    <a:pt x="1986280" y="5262626"/>
                  </a:cubicBezTo>
                  <a:cubicBezTo>
                    <a:pt x="1967357" y="5268087"/>
                    <a:pt x="1948561" y="5264785"/>
                    <a:pt x="1893570" y="5248656"/>
                  </a:cubicBezTo>
                  <a:cubicBezTo>
                    <a:pt x="1898269" y="5231384"/>
                    <a:pt x="1883283" y="5272532"/>
                    <a:pt x="1858010" y="5260086"/>
                  </a:cubicBezTo>
                  <a:cubicBezTo>
                    <a:pt x="1811020" y="5254625"/>
                    <a:pt x="1871091" y="5309616"/>
                    <a:pt x="1823720" y="5282946"/>
                  </a:cubicBezTo>
                  <a:cubicBezTo>
                    <a:pt x="1821307" y="5243703"/>
                    <a:pt x="1663827" y="5259578"/>
                    <a:pt x="1623060" y="5284216"/>
                  </a:cubicBezTo>
                  <a:cubicBezTo>
                    <a:pt x="1616964" y="5288788"/>
                    <a:pt x="1599946" y="5302377"/>
                    <a:pt x="1608074" y="5275834"/>
                  </a:cubicBezTo>
                  <a:cubicBezTo>
                    <a:pt x="1599565" y="5285232"/>
                    <a:pt x="1570990" y="5262626"/>
                    <a:pt x="1596390" y="5256276"/>
                  </a:cubicBezTo>
                  <a:cubicBezTo>
                    <a:pt x="1596390" y="5256276"/>
                    <a:pt x="1596390" y="5256276"/>
                    <a:pt x="1598930" y="5258816"/>
                  </a:cubicBezTo>
                  <a:cubicBezTo>
                    <a:pt x="1604137" y="5269357"/>
                    <a:pt x="1610360" y="5259705"/>
                    <a:pt x="1595120" y="5248656"/>
                  </a:cubicBezTo>
                  <a:cubicBezTo>
                    <a:pt x="1593850" y="5252593"/>
                    <a:pt x="1589405" y="5233543"/>
                    <a:pt x="1578610" y="5248656"/>
                  </a:cubicBezTo>
                  <a:cubicBezTo>
                    <a:pt x="1577594" y="5249672"/>
                    <a:pt x="1578991" y="5251704"/>
                    <a:pt x="1573530" y="5252466"/>
                  </a:cubicBezTo>
                  <a:cubicBezTo>
                    <a:pt x="1567434" y="5286121"/>
                    <a:pt x="1565148" y="5271897"/>
                    <a:pt x="1432560" y="5295646"/>
                  </a:cubicBezTo>
                  <a:cubicBezTo>
                    <a:pt x="1432560" y="5295646"/>
                    <a:pt x="1432560" y="5295646"/>
                    <a:pt x="1432560" y="5296916"/>
                  </a:cubicBezTo>
                  <a:cubicBezTo>
                    <a:pt x="1435989" y="5304028"/>
                    <a:pt x="1422400" y="5310632"/>
                    <a:pt x="1421130" y="5296916"/>
                  </a:cubicBezTo>
                  <a:cubicBezTo>
                    <a:pt x="1422654" y="5298186"/>
                    <a:pt x="1417955" y="5292344"/>
                    <a:pt x="1426210" y="5290566"/>
                  </a:cubicBezTo>
                  <a:cubicBezTo>
                    <a:pt x="1317752" y="5221224"/>
                    <a:pt x="963930" y="5492369"/>
                    <a:pt x="772160" y="5596636"/>
                  </a:cubicBezTo>
                  <a:cubicBezTo>
                    <a:pt x="772160" y="5596636"/>
                    <a:pt x="772160" y="5596636"/>
                    <a:pt x="772160" y="5599176"/>
                  </a:cubicBezTo>
                  <a:cubicBezTo>
                    <a:pt x="773049" y="5599303"/>
                    <a:pt x="770636" y="5606923"/>
                    <a:pt x="764540" y="5611876"/>
                  </a:cubicBezTo>
                  <a:cubicBezTo>
                    <a:pt x="764540" y="5611876"/>
                    <a:pt x="764540" y="5611876"/>
                    <a:pt x="764540" y="5613146"/>
                  </a:cubicBezTo>
                  <a:cubicBezTo>
                    <a:pt x="745363" y="5607431"/>
                    <a:pt x="789051" y="5636260"/>
                    <a:pt x="756920" y="5619496"/>
                  </a:cubicBezTo>
                  <a:cubicBezTo>
                    <a:pt x="759079" y="5619496"/>
                    <a:pt x="758063" y="5620131"/>
                    <a:pt x="753110" y="5615686"/>
                  </a:cubicBezTo>
                  <a:cubicBezTo>
                    <a:pt x="692531" y="5638038"/>
                    <a:pt x="742950" y="5650992"/>
                    <a:pt x="659130" y="5681726"/>
                  </a:cubicBezTo>
                  <a:cubicBezTo>
                    <a:pt x="650494" y="5731256"/>
                    <a:pt x="580517" y="5730240"/>
                    <a:pt x="485140" y="5794756"/>
                  </a:cubicBezTo>
                  <a:cubicBezTo>
                    <a:pt x="460629" y="5795772"/>
                    <a:pt x="462280" y="5784342"/>
                    <a:pt x="447040" y="5830316"/>
                  </a:cubicBezTo>
                  <a:cubicBezTo>
                    <a:pt x="431038" y="5803900"/>
                    <a:pt x="414655" y="5830062"/>
                    <a:pt x="400050" y="5853176"/>
                  </a:cubicBezTo>
                  <a:cubicBezTo>
                    <a:pt x="363474" y="5861939"/>
                    <a:pt x="302133" y="5875782"/>
                    <a:pt x="257810" y="5925566"/>
                  </a:cubicBezTo>
                  <a:cubicBezTo>
                    <a:pt x="207518" y="5965952"/>
                    <a:pt x="104267" y="5935472"/>
                    <a:pt x="118110" y="5811266"/>
                  </a:cubicBezTo>
                  <a:cubicBezTo>
                    <a:pt x="210820" y="4920742"/>
                    <a:pt x="133985" y="3812286"/>
                    <a:pt x="179070" y="2685796"/>
                  </a:cubicBezTo>
                  <a:cubicBezTo>
                    <a:pt x="145415" y="2062734"/>
                    <a:pt x="195326" y="1606677"/>
                    <a:pt x="160020" y="985266"/>
                  </a:cubicBezTo>
                  <a:cubicBezTo>
                    <a:pt x="236093" y="787654"/>
                    <a:pt x="0" y="513334"/>
                    <a:pt x="412750" y="595503"/>
                  </a:cubicBezTo>
                  <a:cubicBezTo>
                    <a:pt x="2081911" y="580136"/>
                    <a:pt x="3903726" y="597789"/>
                    <a:pt x="5601970" y="594233"/>
                  </a:cubicBezTo>
                  <a:cubicBezTo>
                    <a:pt x="6804152" y="681736"/>
                    <a:pt x="6389751" y="0"/>
                    <a:pt x="6452870" y="2641346"/>
                  </a:cubicBezTo>
                  <a:close/>
                </a:path>
              </a:pathLst>
            </a:custGeom>
            <a:blipFill>
              <a:blip r:embed="rId10"/>
              <a:stretch>
                <a:fillRect l="-15452" t="0" r="-15452" b="0"/>
              </a:stretch>
            </a:blipFill>
          </p:spPr>
          <p:txBody>
            <a:bodyPr/>
            <a:p/>
          </p:txBody>
        </p:sp>
      </p:grpSp>
      <p:sp>
        <p:nvSpPr>
          <p:cNvPr name="TextBox 18" id="18"/>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Documentation</a:t>
            </a:r>
          </a:p>
        </p:txBody>
      </p:sp>
      <p:sp>
        <p:nvSpPr>
          <p:cNvPr name="TextBox 19" id="19"/>
          <p:cNvSpPr txBox="true"/>
          <p:nvPr/>
        </p:nvSpPr>
        <p:spPr>
          <a:xfrm rot="0">
            <a:off x="2401137" y="7075160"/>
            <a:ext cx="13485725" cy="1217042"/>
          </a:xfrm>
          <a:prstGeom prst="rect">
            <a:avLst/>
          </a:prstGeom>
        </p:spPr>
        <p:txBody>
          <a:bodyPr anchor="t" rtlCol="false" tIns="0" lIns="0" bIns="0" rIns="0">
            <a:spAutoFit/>
          </a:bodyPr>
          <a:lstStyle/>
          <a:p>
            <a:pPr algn="ctr">
              <a:lnSpc>
                <a:spcPts val="3268"/>
              </a:lnSpc>
            </a:pPr>
            <a:r>
              <a:rPr sz="2334">
                <a:solidFill>
                  <a:srgbClr val="000000"/>
                </a:solidFill>
              </a:rPr>
              <a:t>Sources included IMDB trends, filmmaker interviews, and box office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307814" y="3522980"/>
            <a:ext cx="9672372" cy="3583939"/>
          </a:xfrm>
          <a:prstGeom prst="rect">
            <a:avLst/>
          </a:prstGeom>
        </p:spPr>
        <p:txBody>
          <a:bodyPr anchor="t" rtlCol="false" tIns="0" lIns="0" bIns="0" rIns="0">
            <a:spAutoFit/>
          </a:bodyPr>
          <a:lstStyle/>
          <a:p>
            <a:pPr algn="ctr">
              <a:lnSpc>
                <a:spcPts val="13629"/>
              </a:lnSpc>
            </a:pPr>
            <a:r>
              <a:rPr sz="14499">
                <a:solidFill>
                  <a:srgbClr val="000000"/>
                </a:solidFill>
              </a:rPr>
              <a:t>Any questions here?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sp>
        <p:nvSpPr>
          <p:cNvPr name="Freeform 4" id="4"/>
          <p:cNvSpPr/>
          <p:nvPr/>
        </p:nvSpPr>
        <p:spPr>
          <a:xfrm flipH="false" flipV="false" rot="0">
            <a:off x="4011755" y="1923773"/>
            <a:ext cx="10264490" cy="6439454"/>
          </a:xfrm>
          <a:custGeom>
            <a:avLst/>
            <a:gdLst/>
            <a:ahLst/>
            <a:cxnLst/>
            <a:rect r="r" b="b" t="t" l="l"/>
            <a:pathLst>
              <a:path h="6439454" w="10264490">
                <a:moveTo>
                  <a:pt x="0" y="0"/>
                </a:moveTo>
                <a:lnTo>
                  <a:pt x="10264490" y="0"/>
                </a:lnTo>
                <a:lnTo>
                  <a:pt x="10264490" y="6439454"/>
                </a:lnTo>
                <a:lnTo>
                  <a:pt x="0" y="643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txBody>
          <a:bodyPr/>
          <a:p/>
        </p:txBody>
      </p:sp>
      <p:sp>
        <p:nvSpPr>
          <p:cNvPr name="Freeform 5" id="5"/>
          <p:cNvSpPr/>
          <p:nvPr/>
        </p:nvSpPr>
        <p:spPr>
          <a:xfrm flipH="false" flipV="false" rot="1269725">
            <a:off x="698592" y="6518320"/>
            <a:ext cx="5169887" cy="6791313"/>
          </a:xfrm>
          <a:custGeom>
            <a:avLst/>
            <a:gdLst/>
            <a:ahLst/>
            <a:cxnLst/>
            <a:rect r="r" b="b" t="t" l="l"/>
            <a:pathLst>
              <a:path h="6791313" w="5169887">
                <a:moveTo>
                  <a:pt x="0" y="0"/>
                </a:moveTo>
                <a:lnTo>
                  <a:pt x="5169887" y="0"/>
                </a:lnTo>
                <a:lnTo>
                  <a:pt x="5169887" y="6791312"/>
                </a:lnTo>
                <a:lnTo>
                  <a:pt x="0" y="6791312"/>
                </a:lnTo>
                <a:lnTo>
                  <a:pt x="0" y="0"/>
                </a:lnTo>
                <a:close/>
              </a:path>
            </a:pathLst>
          </a:custGeom>
          <a:blipFill>
            <a:blip r:embed="rId6"/>
            <a:stretch>
              <a:fillRect l="0" t="0" r="0" b="0"/>
            </a:stretch>
          </a:blipFill>
        </p:spPr>
        <p:txBody>
          <a:bodyPr/>
          <a:p/>
        </p:txBody>
      </p:sp>
      <p:sp>
        <p:nvSpPr>
          <p:cNvPr name="Freeform 6" id="6"/>
          <p:cNvSpPr/>
          <p:nvPr/>
        </p:nvSpPr>
        <p:spPr>
          <a:xfrm flipH="false" flipV="false" rot="-10110523">
            <a:off x="11501680" y="-4379622"/>
            <a:ext cx="5549129" cy="7984359"/>
          </a:xfrm>
          <a:custGeom>
            <a:avLst/>
            <a:gdLst/>
            <a:ahLst/>
            <a:cxnLst/>
            <a:rect r="r" b="b" t="t" l="l"/>
            <a:pathLst>
              <a:path h="7984359" w="5549129">
                <a:moveTo>
                  <a:pt x="0" y="0"/>
                </a:moveTo>
                <a:lnTo>
                  <a:pt x="5549129" y="0"/>
                </a:lnTo>
                <a:lnTo>
                  <a:pt x="5549129" y="7984359"/>
                </a:lnTo>
                <a:lnTo>
                  <a:pt x="0" y="7984359"/>
                </a:lnTo>
                <a:lnTo>
                  <a:pt x="0" y="0"/>
                </a:lnTo>
                <a:close/>
              </a:path>
            </a:pathLst>
          </a:custGeom>
          <a:blipFill>
            <a:blip r:embed="rId7"/>
            <a:stretch>
              <a:fillRect l="0" t="0" r="0" b="0"/>
            </a:stretch>
          </a:blipFill>
        </p:spPr>
        <p:txBody>
          <a:bodyPr/>
          <a:p/>
        </p:txBody>
      </p:sp>
      <p:sp>
        <p:nvSpPr>
          <p:cNvPr name="Freeform 7" id="7"/>
          <p:cNvSpPr/>
          <p:nvPr/>
        </p:nvSpPr>
        <p:spPr>
          <a:xfrm flipH="false" flipV="false" rot="-1158148">
            <a:off x="12601382" y="6153099"/>
            <a:ext cx="4794947" cy="6210401"/>
          </a:xfrm>
          <a:custGeom>
            <a:avLst/>
            <a:gdLst/>
            <a:ahLst/>
            <a:cxnLst/>
            <a:rect r="r" b="b" t="t" l="l"/>
            <a:pathLst>
              <a:path h="6210401" w="4794947">
                <a:moveTo>
                  <a:pt x="0" y="0"/>
                </a:moveTo>
                <a:lnTo>
                  <a:pt x="4794948" y="0"/>
                </a:lnTo>
                <a:lnTo>
                  <a:pt x="4794948" y="6210402"/>
                </a:lnTo>
                <a:lnTo>
                  <a:pt x="0" y="6210402"/>
                </a:lnTo>
                <a:lnTo>
                  <a:pt x="0" y="0"/>
                </a:lnTo>
                <a:close/>
              </a:path>
            </a:pathLst>
          </a:custGeom>
          <a:blipFill>
            <a:blip r:embed="rId8"/>
            <a:stretch>
              <a:fillRect l="0" t="0" r="0" b="0"/>
            </a:stretch>
          </a:blipFill>
        </p:spPr>
        <p:txBody>
          <a:bodyPr/>
          <a:p/>
        </p:txBody>
      </p:sp>
      <p:sp>
        <p:nvSpPr>
          <p:cNvPr name="Freeform 8" id="8"/>
          <p:cNvSpPr/>
          <p:nvPr/>
        </p:nvSpPr>
        <p:spPr>
          <a:xfrm flipH="false" flipV="false" rot="0">
            <a:off x="559068" y="19134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Freeform 9" id="9"/>
          <p:cNvSpPr/>
          <p:nvPr/>
        </p:nvSpPr>
        <p:spPr>
          <a:xfrm flipH="false" flipV="false" rot="-4331162">
            <a:off x="16061965" y="1859698"/>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9"/>
            <a:stretch>
              <a:fillRect l="0" t="0" r="0" b="0"/>
            </a:stretch>
          </a:blipFill>
        </p:spPr>
        <p:txBody>
          <a:bodyPr/>
          <a:p/>
        </p:txBody>
      </p:sp>
      <p:sp>
        <p:nvSpPr>
          <p:cNvPr name="TextBox 10" id="10"/>
          <p:cNvSpPr txBox="true"/>
          <p:nvPr/>
        </p:nvSpPr>
        <p:spPr>
          <a:xfrm rot="0">
            <a:off x="4298308" y="3907571"/>
            <a:ext cx="9672372" cy="2489201"/>
          </a:xfrm>
          <a:prstGeom prst="rect">
            <a:avLst/>
          </a:prstGeom>
        </p:spPr>
        <p:txBody>
          <a:bodyPr anchor="t" rtlCol="false" tIns="0" lIns="0" bIns="0" rIns="0">
            <a:spAutoFit/>
          </a:bodyPr>
          <a:lstStyle/>
          <a:p>
            <a:pPr algn="ctr">
              <a:lnSpc>
                <a:spcPts val="20299"/>
              </a:lnSpc>
            </a:pPr>
            <a:r>
              <a:rPr sz="14499">
                <a:solidFill>
                  <a:srgbClr val="000000"/>
                </a:solidFill>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{{HEADER_1_SLIDE_3_W1}}</a:t>
            </a:r>
          </a:p>
        </p:txBody>
      </p:sp>
      <p:sp>
        <p:nvSpPr>
          <p:cNvPr name="TextBox 13" id="13"/>
          <p:cNvSpPr txBox="true"/>
          <p:nvPr/>
        </p:nvSpPr>
        <p:spPr>
          <a:xfrm rot="0">
            <a:off x="2292485" y="3315061"/>
            <a:ext cx="13703030" cy="4875394"/>
          </a:xfrm>
          <a:prstGeom prst="rect">
            <a:avLst/>
          </a:prstGeom>
        </p:spPr>
        <p:txBody>
          <a:bodyPr anchor="t" rtlCol="false" tIns="0" lIns="0" bIns="0" rIns="0">
            <a:spAutoFit/>
          </a:bodyPr>
          <a:lstStyle/>
          <a:p>
            <a:pPr algn="l">
              <a:lnSpc>
                <a:spcPts val="4277"/>
              </a:lnSpc>
            </a:pPr>
            <a:r>
              <a:rPr sz="3055">
                <a:solidFill>
                  <a:srgbClr val="000000"/>
                </a:solidFill>
              </a:rPr>
              <a:t>{{BULLET_2_SLIDE_3_W92}}</a:t>
            </a:r>
          </a:p>
          <a:p>
            <a:pPr algn="l">
              <a:lnSpc>
                <a:spcPts val="4277"/>
              </a:lnSpc>
            </a:pPr>
          </a:p>
          <a:p>
            <a:pPr algn="l">
              <a:lnSpc>
                <a:spcPts val="4277"/>
              </a:lnSpc>
            </a:pPr>
            <a:r>
              <a:rPr lang="en-US" sz="3055">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2" id="12"/>
          <p:cNvSpPr/>
          <p:nvPr/>
        </p:nvSpPr>
        <p:spPr>
          <a:xfrm flipH="false" flipV="false" rot="0">
            <a:off x="2318145" y="3372234"/>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TextBox 13" id="13"/>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{{HEADER_1_SLIDE_4_W1}}</a:t>
            </a:r>
          </a:p>
        </p:txBody>
      </p:sp>
      <p:sp>
        <p:nvSpPr>
          <p:cNvPr name="TextBox 14" id="14"/>
          <p:cNvSpPr txBox="true"/>
          <p:nvPr/>
        </p:nvSpPr>
        <p:spPr>
          <a:xfrm rot="0">
            <a:off x="3327890" y="3315084"/>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{{CONTENT_2_SLIDE_4_W50}}</a:t>
            </a:r>
          </a:p>
        </p:txBody>
      </p:sp>
      <p:sp>
        <p:nvSpPr>
          <p:cNvPr name="TextBox 15" id="15"/>
          <p:cNvSpPr txBox="true"/>
          <p:nvPr/>
        </p:nvSpPr>
        <p:spPr>
          <a:xfrm rot="0">
            <a:off x="3327890" y="5813289"/>
            <a:ext cx="13300855" cy="1856991"/>
          </a:xfrm>
          <a:prstGeom prst="rect">
            <a:avLst/>
          </a:prstGeom>
        </p:spPr>
        <p:txBody>
          <a:bodyPr anchor="t" rtlCol="false" tIns="0" lIns="0" bIns="0" rIns="0">
            <a:spAutoFit/>
          </a:bodyPr>
          <a:lstStyle/>
          <a:p>
            <a:pPr algn="l">
              <a:lnSpc>
                <a:spcPts val="3696"/>
              </a:lnSpc>
            </a:pPr>
            <a:r>
              <a:rPr sz="2640">
                <a:solidFill>
                  <a:srgbClr val="000000"/>
                </a:solidFill>
              </a:rPr>
              <a:t>{{CONTENT_3_SLIDE_4_W50}}</a:t>
            </a:r>
          </a:p>
        </p:txBody>
      </p:sp>
      <p:sp>
        <p:nvSpPr>
          <p:cNvPr name="Freeform 16" id="16"/>
          <p:cNvSpPr/>
          <p:nvPr/>
        </p:nvSpPr>
        <p:spPr>
          <a:xfrm flipH="false" flipV="false" rot="0">
            <a:off x="2318145" y="587043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{{HEADER_1_SLIDE_5_W1}}</a:t>
            </a:r>
          </a:p>
        </p:txBody>
      </p:sp>
      <p:sp>
        <p:nvSpPr>
          <p:cNvPr name="TextBox 13" id="13"/>
          <p:cNvSpPr txBox="true"/>
          <p:nvPr/>
        </p:nvSpPr>
        <p:spPr>
          <a:xfrm rot="0">
            <a:off x="3521904"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{{CONTENT_2_SLIDE_5_W50}}</a:t>
            </a:r>
          </a:p>
        </p:txBody>
      </p:sp>
      <p:sp>
        <p:nvSpPr>
          <p:cNvPr name="TextBox 14" id="14"/>
          <p:cNvSpPr txBox="true"/>
          <p:nvPr/>
        </p:nvSpPr>
        <p:spPr>
          <a:xfrm rot="0">
            <a:off x="10618863" y="3670207"/>
            <a:ext cx="5050075" cy="4657341"/>
          </a:xfrm>
          <a:prstGeom prst="rect">
            <a:avLst/>
          </a:prstGeom>
        </p:spPr>
        <p:txBody>
          <a:bodyPr anchor="t" rtlCol="false" tIns="0" lIns="0" bIns="0" rIns="0">
            <a:spAutoFit/>
          </a:bodyPr>
          <a:lstStyle/>
          <a:p>
            <a:pPr algn="l">
              <a:lnSpc>
                <a:spcPts val="3696"/>
              </a:lnSpc>
            </a:pPr>
            <a:r>
              <a:rPr sz="2640">
                <a:solidFill>
                  <a:srgbClr val="000000"/>
                </a:solidFill>
              </a:rPr>
              <a:t>{{CONTENT_3_SLIDE_5_W50}}</a:t>
            </a:r>
          </a:p>
        </p:txBody>
      </p:sp>
      <p:sp>
        <p:nvSpPr>
          <p:cNvPr name="Freeform 15" id="15"/>
          <p:cNvSpPr/>
          <p:nvPr/>
        </p:nvSpPr>
        <p:spPr>
          <a:xfrm flipH="false" flipV="false" rot="0">
            <a:off x="2619062" y="374218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6" id="16"/>
          <p:cNvSpPr/>
          <p:nvPr/>
        </p:nvSpPr>
        <p:spPr>
          <a:xfrm flipH="false" flipV="false" rot="0">
            <a:off x="9748349" y="3742189"/>
            <a:ext cx="647603" cy="548589"/>
          </a:xfrm>
          <a:custGeom>
            <a:avLst/>
            <a:gdLst/>
            <a:ahLst/>
            <a:cxnLst/>
            <a:rect r="r" b="b" t="t" l="l"/>
            <a:pathLst>
              <a:path h="548589" w="647603">
                <a:moveTo>
                  <a:pt x="0" y="0"/>
                </a:moveTo>
                <a:lnTo>
                  <a:pt x="647602" y="0"/>
                </a:lnTo>
                <a:lnTo>
                  <a:pt x="647602"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2597920" y="3181711"/>
            <a:ext cx="3066962" cy="4737265"/>
            <a:chOff x="0" y="0"/>
            <a:chExt cx="2192020" cy="3385820"/>
          </a:xfrm>
        </p:grpSpPr>
        <p:sp>
          <p:nvSpPr>
            <p:cNvPr name="Freeform 13" id="13"/>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76410" t="0" r="-76410" b="0"/>
              </a:stretch>
            </a:blipFill>
          </p:spPr>
          <p:txBody>
            <a:bodyPr/>
            <a:p/>
          </p:txBody>
        </p:sp>
      </p:grpSp>
      <p:sp>
        <p:nvSpPr>
          <p:cNvPr name="TextBox 14" id="14"/>
          <p:cNvSpPr txBox="true"/>
          <p:nvPr/>
        </p:nvSpPr>
        <p:spPr>
          <a:xfrm rot="0">
            <a:off x="2242608" y="3353161"/>
            <a:ext cx="9948301" cy="4952004"/>
          </a:xfrm>
          <a:prstGeom prst="rect">
            <a:avLst/>
          </a:prstGeom>
        </p:spPr>
        <p:txBody>
          <a:bodyPr anchor="t" rtlCol="false" tIns="0" lIns="0" bIns="0" rIns="0">
            <a:spAutoFit/>
          </a:bodyPr>
          <a:lstStyle/>
          <a:p>
            <a:pPr algn="l">
              <a:lnSpc>
                <a:spcPts val="3904"/>
              </a:lnSpc>
            </a:pPr>
            <a:r>
              <a:rPr sz="2789">
                <a:solidFill>
                  <a:srgbClr val="000000"/>
                </a:solidFill>
              </a:rPr>
              <a:t>{{BULLET_2_SLIDE_6_W92}}</a:t>
            </a:r>
          </a:p>
          <a:p>
            <a:pPr algn="l">
              <a:lnSpc>
                <a:spcPts val="3904"/>
              </a:lnSpc>
            </a:pPr>
          </a:p>
          <a:p>
            <a:pPr algn="l">
              <a:lnSpc>
                <a:spcPts val="3904"/>
              </a:lnSpc>
            </a:pPr>
            <a:r>
              <a:rPr lang="en-US" sz="278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
        <p:nvSpPr>
          <p:cNvPr name="TextBox 15" id="15"/>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{{HEADER_1_SLIDE_6_W1}}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{{HEADER_1_SLIDE_7_W2}}</a:t>
            </a:r>
          </a:p>
        </p:txBody>
      </p:sp>
      <p:sp>
        <p:nvSpPr>
          <p:cNvPr name="TextBox 13" id="13"/>
          <p:cNvSpPr txBox="true"/>
          <p:nvPr/>
        </p:nvSpPr>
        <p:spPr>
          <a:xfrm rot="0">
            <a:off x="7539949" y="3267436"/>
            <a:ext cx="8531944" cy="5014315"/>
          </a:xfrm>
          <a:prstGeom prst="rect">
            <a:avLst/>
          </a:prstGeom>
        </p:spPr>
        <p:txBody>
          <a:bodyPr anchor="t" rtlCol="false" tIns="0" lIns="0" bIns="0" rIns="0">
            <a:spAutoFit/>
          </a:bodyPr>
          <a:lstStyle/>
          <a:p>
            <a:pPr algn="l">
              <a:lnSpc>
                <a:spcPts val="3597"/>
              </a:lnSpc>
            </a:pPr>
            <a:r>
              <a:rPr sz="2569">
                <a:solidFill>
                  <a:srgbClr val="000000"/>
                </a:solidFill>
              </a:rPr>
              <a:t>{{BULLET_2_SLIDE_7_W92}}</a:t>
            </a:r>
          </a:p>
          <a:p>
            <a:pPr algn="l">
              <a:lnSpc>
                <a:spcPts val="3597"/>
              </a:lnSpc>
            </a:pPr>
          </a:p>
          <a:p>
            <a:pPr algn="l">
              <a:lnSpc>
                <a:spcPts val="3597"/>
              </a:lnSpc>
            </a:pPr>
            <a:r>
              <a:rPr lang="en-US" sz="2569">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pic>
        <p:nvPicPr>
          <p:cNvPr name="Picture 14" id="14"/>
          <p:cNvPicPr>
            <a:picLocks noChangeAspect="true"/>
          </p:cNvPicPr>
          <p:nvPr/>
        </p:nvPicPr>
        <p:blipFill>
          <a:blip r:embed="rId8"/>
          <a:stretch>
            <a:fillRect/>
          </a:stretch>
        </p:blipFill>
        <p:spPr>
          <a:xfrm rot="0">
            <a:off x="2107592" y="2859651"/>
            <a:ext cx="4992611" cy="557921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TextBox 12" id="12"/>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{{HEADER_1_SLIDE_8_W1}}</a:t>
            </a:r>
          </a:p>
        </p:txBody>
      </p:sp>
      <p:sp>
        <p:nvSpPr>
          <p:cNvPr name="TextBox 13" id="13"/>
          <p:cNvSpPr txBox="true"/>
          <p:nvPr/>
        </p:nvSpPr>
        <p:spPr>
          <a:xfrm rot="0">
            <a:off x="3198687" y="314613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{{CONTENT_2_SLIDE_8_W50}}</a:t>
            </a:r>
          </a:p>
        </p:txBody>
      </p:sp>
      <p:sp>
        <p:nvSpPr>
          <p:cNvPr name="TextBox 14" id="14"/>
          <p:cNvSpPr txBox="true"/>
          <p:nvPr/>
        </p:nvSpPr>
        <p:spPr>
          <a:xfrm rot="0">
            <a:off x="3198687" y="4936828"/>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{{CONTENT_3_SLIDE_8_W50}}</a:t>
            </a:r>
          </a:p>
        </p:txBody>
      </p:sp>
      <p:sp>
        <p:nvSpPr>
          <p:cNvPr name="TextBox 15" id="15"/>
          <p:cNvSpPr txBox="true"/>
          <p:nvPr/>
        </p:nvSpPr>
        <p:spPr>
          <a:xfrm rot="0">
            <a:off x="3198687" y="6727519"/>
            <a:ext cx="13548845" cy="1304915"/>
          </a:xfrm>
          <a:prstGeom prst="rect">
            <a:avLst/>
          </a:prstGeom>
        </p:spPr>
        <p:txBody>
          <a:bodyPr anchor="t" rtlCol="false" tIns="0" lIns="0" bIns="0" rIns="0">
            <a:spAutoFit/>
          </a:bodyPr>
          <a:lstStyle/>
          <a:p>
            <a:pPr algn="l">
              <a:lnSpc>
                <a:spcPts val="3459"/>
              </a:lnSpc>
            </a:pPr>
            <a:r>
              <a:rPr sz="2471">
                <a:solidFill>
                  <a:srgbClr val="000000"/>
                </a:solidFill>
              </a:rPr>
              <a:t>{{CONTENT_4_SLIDE_8_W50}}</a:t>
            </a:r>
          </a:p>
        </p:txBody>
      </p:sp>
      <p:sp>
        <p:nvSpPr>
          <p:cNvPr name="Freeform 16" id="16"/>
          <p:cNvSpPr/>
          <p:nvPr/>
        </p:nvSpPr>
        <p:spPr>
          <a:xfrm flipH="false" flipV="false" rot="0">
            <a:off x="2246628" y="3203288"/>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7" id="17"/>
          <p:cNvSpPr/>
          <p:nvPr/>
        </p:nvSpPr>
        <p:spPr>
          <a:xfrm flipH="false" flipV="false" rot="0">
            <a:off x="2246628" y="5069272"/>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
        <p:nvSpPr>
          <p:cNvPr name="Freeform 18" id="18"/>
          <p:cNvSpPr/>
          <p:nvPr/>
        </p:nvSpPr>
        <p:spPr>
          <a:xfrm flipH="false" flipV="false" rot="0">
            <a:off x="2246628" y="6784669"/>
            <a:ext cx="647603" cy="548589"/>
          </a:xfrm>
          <a:custGeom>
            <a:avLst/>
            <a:gdLst/>
            <a:ahLst/>
            <a:cxnLst/>
            <a:rect r="r" b="b" t="t" l="l"/>
            <a:pathLst>
              <a:path h="548589" w="647603">
                <a:moveTo>
                  <a:pt x="0" y="0"/>
                </a:moveTo>
                <a:lnTo>
                  <a:pt x="647603" y="0"/>
                </a:lnTo>
                <a:lnTo>
                  <a:pt x="647603" y="548589"/>
                </a:lnTo>
                <a:lnTo>
                  <a:pt x="0" y="548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txBody>
          <a:body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txBody>
          <a:bodyPr/>
          <a:p/>
        </p:txBody>
      </p:sp>
      <p:sp>
        <p:nvSpPr>
          <p:cNvPr name="Freeform 3" id="3"/>
          <p:cNvSpPr/>
          <p:nvPr/>
        </p:nvSpPr>
        <p:spPr>
          <a:xfrm flipH="false" flipV="false" rot="1742643">
            <a:off x="-2732573" y="-4232122"/>
            <a:ext cx="10606006" cy="15918958"/>
          </a:xfrm>
          <a:custGeom>
            <a:avLst/>
            <a:gdLst/>
            <a:ahLst/>
            <a:cxnLst/>
            <a:rect r="r" b="b" t="t" l="l"/>
            <a:pathLst>
              <a:path h="15918958" w="10606006">
                <a:moveTo>
                  <a:pt x="0" y="0"/>
                </a:moveTo>
                <a:lnTo>
                  <a:pt x="10606006" y="0"/>
                </a:lnTo>
                <a:lnTo>
                  <a:pt x="10606006" y="15918958"/>
                </a:lnTo>
                <a:lnTo>
                  <a:pt x="0" y="15918958"/>
                </a:lnTo>
                <a:lnTo>
                  <a:pt x="0" y="0"/>
                </a:lnTo>
                <a:close/>
              </a:path>
            </a:pathLst>
          </a:custGeom>
          <a:blipFill>
            <a:blip r:embed="rId3"/>
            <a:stretch>
              <a:fillRect l="0" t="0" r="0" b="0"/>
            </a:stretch>
          </a:blipFill>
        </p:spPr>
        <p:txBody>
          <a:bodyPr/>
          <a:p/>
        </p:txBody>
      </p:sp>
      <p:grpSp>
        <p:nvGrpSpPr>
          <p:cNvPr name="Group 4" id="4"/>
          <p:cNvGrpSpPr/>
          <p:nvPr/>
        </p:nvGrpSpPr>
        <p:grpSpPr>
          <a:xfrm rot="0">
            <a:off x="1028700" y="1028700"/>
            <a:ext cx="16230600" cy="8229600"/>
            <a:chOff x="0" y="0"/>
            <a:chExt cx="4274726" cy="2167467"/>
          </a:xfrm>
        </p:grpSpPr>
        <p:sp>
          <p:nvSpPr>
            <p:cNvPr name="Freeform 5" id="5"/>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C7C8B5">
                <a:alpha val="89804"/>
              </a:srgbClr>
            </a:solidFill>
            <a:ln w="66675" cap="rnd">
              <a:solidFill>
                <a:srgbClr val="000000">
                  <a:alpha val="89804"/>
                </a:srgbClr>
              </a:solidFill>
              <a:prstDash val="solid"/>
              <a:round/>
            </a:ln>
          </p:spPr>
          <p:txBody>
            <a:bodyPr/>
            <a:p/>
          </p:txBody>
        </p:sp>
        <p:sp>
          <p:nvSpPr>
            <p:cNvPr name="TextBox 6" id="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269725">
            <a:off x="-2584943" y="7398351"/>
            <a:ext cx="5169887" cy="6791313"/>
          </a:xfrm>
          <a:custGeom>
            <a:avLst/>
            <a:gdLst/>
            <a:ahLst/>
            <a:cxnLst/>
            <a:rect r="r" b="b" t="t" l="l"/>
            <a:pathLst>
              <a:path h="6791313" w="5169887">
                <a:moveTo>
                  <a:pt x="0" y="0"/>
                </a:moveTo>
                <a:lnTo>
                  <a:pt x="5169886" y="0"/>
                </a:lnTo>
                <a:lnTo>
                  <a:pt x="5169886" y="6791313"/>
                </a:lnTo>
                <a:lnTo>
                  <a:pt x="0" y="6791313"/>
                </a:lnTo>
                <a:lnTo>
                  <a:pt x="0" y="0"/>
                </a:lnTo>
                <a:close/>
              </a:path>
            </a:pathLst>
          </a:custGeom>
          <a:blipFill>
            <a:blip r:embed="rId4"/>
            <a:stretch>
              <a:fillRect l="0" t="0" r="0" b="0"/>
            </a:stretch>
          </a:blipFill>
        </p:spPr>
        <p:txBody>
          <a:bodyPr/>
          <a:p/>
        </p:txBody>
      </p:sp>
      <p:sp>
        <p:nvSpPr>
          <p:cNvPr name="Freeform 8" id="8"/>
          <p:cNvSpPr/>
          <p:nvPr/>
        </p:nvSpPr>
        <p:spPr>
          <a:xfrm flipH="false" flipV="false" rot="-10110523">
            <a:off x="14484735" y="-5795130"/>
            <a:ext cx="5549129" cy="7984359"/>
          </a:xfrm>
          <a:custGeom>
            <a:avLst/>
            <a:gdLst/>
            <a:ahLst/>
            <a:cxnLst/>
            <a:rect r="r" b="b" t="t" l="l"/>
            <a:pathLst>
              <a:path h="7984359" w="5549129">
                <a:moveTo>
                  <a:pt x="0" y="0"/>
                </a:moveTo>
                <a:lnTo>
                  <a:pt x="5549130" y="0"/>
                </a:lnTo>
                <a:lnTo>
                  <a:pt x="5549130" y="7984358"/>
                </a:lnTo>
                <a:lnTo>
                  <a:pt x="0" y="7984358"/>
                </a:lnTo>
                <a:lnTo>
                  <a:pt x="0" y="0"/>
                </a:lnTo>
                <a:close/>
              </a:path>
            </a:pathLst>
          </a:custGeom>
          <a:blipFill>
            <a:blip r:embed="rId5"/>
            <a:stretch>
              <a:fillRect l="0" t="0" r="0" b="0"/>
            </a:stretch>
          </a:blipFill>
        </p:spPr>
        <p:txBody>
          <a:bodyPr/>
          <a:p/>
        </p:txBody>
      </p:sp>
      <p:sp>
        <p:nvSpPr>
          <p:cNvPr name="Freeform 9" id="9"/>
          <p:cNvSpPr/>
          <p:nvPr/>
        </p:nvSpPr>
        <p:spPr>
          <a:xfrm flipH="false" flipV="false" rot="-1158148">
            <a:off x="14861826" y="7483554"/>
            <a:ext cx="4794947" cy="6210401"/>
          </a:xfrm>
          <a:custGeom>
            <a:avLst/>
            <a:gdLst/>
            <a:ahLst/>
            <a:cxnLst/>
            <a:rect r="r" b="b" t="t" l="l"/>
            <a:pathLst>
              <a:path h="6210401" w="4794947">
                <a:moveTo>
                  <a:pt x="0" y="0"/>
                </a:moveTo>
                <a:lnTo>
                  <a:pt x="4794948" y="0"/>
                </a:lnTo>
                <a:lnTo>
                  <a:pt x="4794948" y="6210401"/>
                </a:lnTo>
                <a:lnTo>
                  <a:pt x="0" y="6210401"/>
                </a:lnTo>
                <a:lnTo>
                  <a:pt x="0" y="0"/>
                </a:lnTo>
                <a:close/>
              </a:path>
            </a:pathLst>
          </a:custGeom>
          <a:blipFill>
            <a:blip r:embed="rId6"/>
            <a:stretch>
              <a:fillRect l="0" t="0" r="0" b="0"/>
            </a:stretch>
          </a:blipFill>
        </p:spPr>
        <p:txBody>
          <a:bodyPr/>
          <a:p/>
        </p:txBody>
      </p:sp>
      <p:sp>
        <p:nvSpPr>
          <p:cNvPr name="Freeform 10" id="10"/>
          <p:cNvSpPr/>
          <p:nvPr/>
        </p:nvSpPr>
        <p:spPr>
          <a:xfrm flipH="false" flipV="false" rot="404972">
            <a:off x="-3093680" y="-1425460"/>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sp>
        <p:nvSpPr>
          <p:cNvPr name="Freeform 11" id="11"/>
          <p:cNvSpPr/>
          <p:nvPr/>
        </p:nvSpPr>
        <p:spPr>
          <a:xfrm flipH="false" flipV="false" rot="-6289782">
            <a:off x="17059962" y="1479387"/>
            <a:ext cx="4649337" cy="5622781"/>
          </a:xfrm>
          <a:custGeom>
            <a:avLst/>
            <a:gdLst/>
            <a:ahLst/>
            <a:cxnLst/>
            <a:rect r="r" b="b" t="t" l="l"/>
            <a:pathLst>
              <a:path h="5622781" w="4649337">
                <a:moveTo>
                  <a:pt x="0" y="0"/>
                </a:moveTo>
                <a:lnTo>
                  <a:pt x="4649337" y="0"/>
                </a:lnTo>
                <a:lnTo>
                  <a:pt x="4649337" y="5622781"/>
                </a:lnTo>
                <a:lnTo>
                  <a:pt x="0" y="5622781"/>
                </a:lnTo>
                <a:lnTo>
                  <a:pt x="0" y="0"/>
                </a:lnTo>
                <a:close/>
              </a:path>
            </a:pathLst>
          </a:custGeom>
          <a:blipFill>
            <a:blip r:embed="rId7"/>
            <a:stretch>
              <a:fillRect l="0" t="0" r="0" b="0"/>
            </a:stretch>
          </a:blipFill>
        </p:spPr>
        <p:txBody>
          <a:bodyPr/>
          <a:p/>
        </p:txBody>
      </p:sp>
      <p:grpSp>
        <p:nvGrpSpPr>
          <p:cNvPr name="Group 12" id="12"/>
          <p:cNvGrpSpPr/>
          <p:nvPr/>
        </p:nvGrpSpPr>
        <p:grpSpPr>
          <a:xfrm rot="0">
            <a:off x="11070746" y="3181711"/>
            <a:ext cx="4490247" cy="4737265"/>
            <a:chOff x="0" y="0"/>
            <a:chExt cx="2077720" cy="2192020"/>
          </a:xfrm>
        </p:grpSpPr>
        <p:sp>
          <p:nvSpPr>
            <p:cNvPr name="Freeform 13" id="13"/>
            <p:cNvSpPr/>
            <p:nvPr/>
          </p:nvSpPr>
          <p:spPr>
            <a:xfrm flipH="false" flipV="false" rot="0">
              <a:off x="-7620" y="-2540"/>
              <a:ext cx="2085340" cy="2194560"/>
            </a:xfrm>
            <a:custGeom>
              <a:avLst/>
              <a:gdLst/>
              <a:ahLst/>
              <a:cxnLst/>
              <a:rect r="r" b="b" t="t" l="l"/>
              <a:pathLst>
                <a:path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a:blip r:embed="rId8"/>
              <a:stretch>
                <a:fillRect l="0" t="-13207" r="0" b="-13207"/>
              </a:stretch>
            </a:blipFill>
          </p:spPr>
          <p:txBody>
            <a:bodyPr/>
            <a:p/>
          </p:txBody>
        </p:sp>
      </p:grpSp>
      <p:sp>
        <p:nvSpPr>
          <p:cNvPr name="TextBox 14" id="14"/>
          <p:cNvSpPr txBox="true"/>
          <p:nvPr/>
        </p:nvSpPr>
        <p:spPr>
          <a:xfrm rot="0">
            <a:off x="2641946" y="1147806"/>
            <a:ext cx="12811800" cy="2033906"/>
          </a:xfrm>
          <a:prstGeom prst="rect">
            <a:avLst/>
          </a:prstGeom>
        </p:spPr>
        <p:txBody>
          <a:bodyPr anchor="t" rtlCol="false" tIns="0" lIns="0" bIns="0" rIns="0">
            <a:spAutoFit/>
          </a:bodyPr>
          <a:lstStyle/>
          <a:p>
            <a:pPr algn="ctr">
              <a:lnSpc>
                <a:spcPts val="16519"/>
              </a:lnSpc>
            </a:pPr>
            <a:r>
              <a:rPr sz="11799">
                <a:solidFill>
                  <a:srgbClr val="000000"/>
                </a:solidFill>
              </a:rPr>
              <a:t>{{HEADER_1_SLIDE_9_W1}}</a:t>
            </a:r>
          </a:p>
        </p:txBody>
      </p:sp>
      <p:sp>
        <p:nvSpPr>
          <p:cNvPr name="TextBox 15" id="15"/>
          <p:cNvSpPr txBox="true"/>
          <p:nvPr/>
        </p:nvSpPr>
        <p:spPr>
          <a:xfrm rot="0">
            <a:off x="2774684" y="3219811"/>
            <a:ext cx="7581846" cy="5243816"/>
          </a:xfrm>
          <a:prstGeom prst="rect">
            <a:avLst/>
          </a:prstGeom>
        </p:spPr>
        <p:txBody>
          <a:bodyPr anchor="t" rtlCol="false" tIns="0" lIns="0" bIns="0" rIns="0">
            <a:spAutoFit/>
          </a:bodyPr>
          <a:lstStyle/>
          <a:p>
            <a:pPr algn="l">
              <a:lnSpc>
                <a:spcPts val="3446"/>
              </a:lnSpc>
            </a:pPr>
            <a:r>
              <a:rPr sz="2461">
                <a:solidFill>
                  <a:srgbClr val="000000"/>
                </a:solidFill>
              </a:rPr>
              <a:t>{{BULLET_2_SLIDE_9_W92}}</a:t>
            </a:r>
          </a:p>
          <a:p>
            <a:pPr algn="l">
              <a:lnSpc>
                <a:spcPts val="3446"/>
              </a:lnSpc>
            </a:pPr>
          </a:p>
          <a:p>
            <a:pPr algn="l">
              <a:lnSpc>
                <a:spcPts val="3446"/>
              </a:lnSpc>
            </a:pPr>
            <a:r>
              <a:rPr lang="en-US" sz="2461">
                <a:solidFill>
                  <a:srgbClr val="000000"/>
                </a:solidFill>
                <a:latin typeface="Belleza"/>
                <a:ea typeface="Belleza"/>
                <a:cs typeface="Belleza"/>
                <a:sym typeface="Belleza"/>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DAGnIIEgLpY</dc:identifier>
  <dcterms:modified xsi:type="dcterms:W3CDTF">2011-08-01T06:04:30Z</dcterms:modified>
  <cp:revision>1</cp:revision>
  <dc:title>Beige Black Vintage Scrapbook History Project Presentation</dc:title>
</cp:coreProperties>
</file>